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17"/>
  </p:notesMasterIdLst>
  <p:handoutMasterIdLst>
    <p:handoutMasterId r:id="rId18"/>
  </p:handoutMasterIdLst>
  <p:sldIdLst>
    <p:sldId id="322" r:id="rId2"/>
    <p:sldId id="268" r:id="rId3"/>
    <p:sldId id="348" r:id="rId4"/>
    <p:sldId id="267" r:id="rId5"/>
    <p:sldId id="274" r:id="rId6"/>
    <p:sldId id="349" r:id="rId7"/>
    <p:sldId id="350" r:id="rId8"/>
    <p:sldId id="276" r:id="rId9"/>
    <p:sldId id="337" r:id="rId10"/>
    <p:sldId id="351" r:id="rId11"/>
    <p:sldId id="320" r:id="rId12"/>
    <p:sldId id="352" r:id="rId13"/>
    <p:sldId id="353" r:id="rId14"/>
    <p:sldId id="354" r:id="rId15"/>
    <p:sldId id="312" r:id="rId16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8DC4C8-3EED-456F-97B7-3A3760E5908F}" v="83" dt="2024-03-25T16:01:01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91824" autoAdjust="0"/>
  </p:normalViewPr>
  <p:slideViewPr>
    <p:cSldViewPr snapToGrid="0">
      <p:cViewPr varScale="1">
        <p:scale>
          <a:sx n="61" d="100"/>
          <a:sy n="61" d="100"/>
        </p:scale>
        <p:origin x="67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PERROCHE" userId="5990b579-93d6-46c2-8d71-cce276f220b0" providerId="ADAL" clId="{808DC4C8-3EED-456F-97B7-3A3760E5908F}"/>
    <pc:docChg chg="custSel addSld delSld modSld">
      <pc:chgData name="Pierre PERROCHE" userId="5990b579-93d6-46c2-8d71-cce276f220b0" providerId="ADAL" clId="{808DC4C8-3EED-456F-97B7-3A3760E5908F}" dt="2024-03-25T16:01:09.027" v="376" actId="207"/>
      <pc:docMkLst>
        <pc:docMk/>
      </pc:docMkLst>
      <pc:sldChg chg="del">
        <pc:chgData name="Pierre PERROCHE" userId="5990b579-93d6-46c2-8d71-cce276f220b0" providerId="ADAL" clId="{808DC4C8-3EED-456F-97B7-3A3760E5908F}" dt="2024-03-25T15:47:51.309" v="38" actId="47"/>
        <pc:sldMkLst>
          <pc:docMk/>
          <pc:sldMk cId="1830023958" sldId="270"/>
        </pc:sldMkLst>
      </pc:sldChg>
      <pc:sldChg chg="del">
        <pc:chgData name="Pierre PERROCHE" userId="5990b579-93d6-46c2-8d71-cce276f220b0" providerId="ADAL" clId="{808DC4C8-3EED-456F-97B7-3A3760E5908F}" dt="2024-03-25T15:47:49.992" v="37" actId="47"/>
        <pc:sldMkLst>
          <pc:docMk/>
          <pc:sldMk cId="854440138" sldId="273"/>
        </pc:sldMkLst>
      </pc:sldChg>
      <pc:sldChg chg="del">
        <pc:chgData name="Pierre PERROCHE" userId="5990b579-93d6-46c2-8d71-cce276f220b0" providerId="ADAL" clId="{808DC4C8-3EED-456F-97B7-3A3760E5908F}" dt="2024-03-25T15:47:48.769" v="35" actId="47"/>
        <pc:sldMkLst>
          <pc:docMk/>
          <pc:sldMk cId="695337108" sldId="278"/>
        </pc:sldMkLst>
      </pc:sldChg>
      <pc:sldChg chg="del">
        <pc:chgData name="Pierre PERROCHE" userId="5990b579-93d6-46c2-8d71-cce276f220b0" providerId="ADAL" clId="{808DC4C8-3EED-456F-97B7-3A3760E5908F}" dt="2024-03-25T15:47:49.407" v="36" actId="47"/>
        <pc:sldMkLst>
          <pc:docMk/>
          <pc:sldMk cId="86683382" sldId="292"/>
        </pc:sldMkLst>
      </pc:sldChg>
      <pc:sldChg chg="del">
        <pc:chgData name="Pierre PERROCHE" userId="5990b579-93d6-46c2-8d71-cce276f220b0" providerId="ADAL" clId="{808DC4C8-3EED-456F-97B7-3A3760E5908F}" dt="2024-03-25T15:47:48.230" v="34" actId="47"/>
        <pc:sldMkLst>
          <pc:docMk/>
          <pc:sldMk cId="3621783658" sldId="294"/>
        </pc:sldMkLst>
      </pc:sldChg>
      <pc:sldChg chg="del">
        <pc:chgData name="Pierre PERROCHE" userId="5990b579-93d6-46c2-8d71-cce276f220b0" providerId="ADAL" clId="{808DC4C8-3EED-456F-97B7-3A3760E5908F}" dt="2024-03-25T15:48:00.389" v="39" actId="47"/>
        <pc:sldMkLst>
          <pc:docMk/>
          <pc:sldMk cId="160173642" sldId="314"/>
        </pc:sldMkLst>
      </pc:sldChg>
      <pc:sldChg chg="modSp del mod">
        <pc:chgData name="Pierre PERROCHE" userId="5990b579-93d6-46c2-8d71-cce276f220b0" providerId="ADAL" clId="{808DC4C8-3EED-456F-97B7-3A3760E5908F}" dt="2024-03-25T15:48:30.934" v="41" actId="47"/>
        <pc:sldMkLst>
          <pc:docMk/>
          <pc:sldMk cId="2754768145" sldId="315"/>
        </pc:sldMkLst>
        <pc:spChg chg="mod">
          <ac:chgData name="Pierre PERROCHE" userId="5990b579-93d6-46c2-8d71-cce276f220b0" providerId="ADAL" clId="{808DC4C8-3EED-456F-97B7-3A3760E5908F}" dt="2024-03-25T15:48:28.648" v="40" actId="6549"/>
          <ac:spMkLst>
            <pc:docMk/>
            <pc:sldMk cId="2754768145" sldId="315"/>
            <ac:spMk id="3" creationId="{D6947DCF-DB74-B8D1-CDD0-73EC42DFFE78}"/>
          </ac:spMkLst>
        </pc:spChg>
      </pc:sldChg>
      <pc:sldChg chg="modSp mod">
        <pc:chgData name="Pierre PERROCHE" userId="5990b579-93d6-46c2-8d71-cce276f220b0" providerId="ADAL" clId="{808DC4C8-3EED-456F-97B7-3A3760E5908F}" dt="2024-03-25T15:47:18.916" v="23" actId="20577"/>
        <pc:sldMkLst>
          <pc:docMk/>
          <pc:sldMk cId="65970826" sldId="322"/>
        </pc:sldMkLst>
        <pc:spChg chg="mod">
          <ac:chgData name="Pierre PERROCHE" userId="5990b579-93d6-46c2-8d71-cce276f220b0" providerId="ADAL" clId="{808DC4C8-3EED-456F-97B7-3A3760E5908F}" dt="2024-03-25T15:47:18.916" v="23" actId="20577"/>
          <ac:spMkLst>
            <pc:docMk/>
            <pc:sldMk cId="65970826" sldId="322"/>
            <ac:spMk id="3" creationId="{4D101613-0ABF-498A-8466-8BD856AC7E62}"/>
          </ac:spMkLst>
        </pc:spChg>
      </pc:sldChg>
      <pc:sldChg chg="del">
        <pc:chgData name="Pierre PERROCHE" userId="5990b579-93d6-46c2-8d71-cce276f220b0" providerId="ADAL" clId="{808DC4C8-3EED-456F-97B7-3A3760E5908F}" dt="2024-03-25T15:47:45.917" v="30" actId="47"/>
        <pc:sldMkLst>
          <pc:docMk/>
          <pc:sldMk cId="3833157966" sldId="323"/>
        </pc:sldMkLst>
      </pc:sldChg>
      <pc:sldChg chg="del">
        <pc:chgData name="Pierre PERROCHE" userId="5990b579-93d6-46c2-8d71-cce276f220b0" providerId="ADAL" clId="{808DC4C8-3EED-456F-97B7-3A3760E5908F}" dt="2024-03-25T15:47:43.540" v="26" actId="47"/>
        <pc:sldMkLst>
          <pc:docMk/>
          <pc:sldMk cId="2646814101" sldId="324"/>
        </pc:sldMkLst>
      </pc:sldChg>
      <pc:sldChg chg="del">
        <pc:chgData name="Pierre PERROCHE" userId="5990b579-93d6-46c2-8d71-cce276f220b0" providerId="ADAL" clId="{808DC4C8-3EED-456F-97B7-3A3760E5908F}" dt="2024-03-25T15:47:46.518" v="31" actId="47"/>
        <pc:sldMkLst>
          <pc:docMk/>
          <pc:sldMk cId="1074275863" sldId="326"/>
        </pc:sldMkLst>
      </pc:sldChg>
      <pc:sldChg chg="del">
        <pc:chgData name="Pierre PERROCHE" userId="5990b579-93d6-46c2-8d71-cce276f220b0" providerId="ADAL" clId="{808DC4C8-3EED-456F-97B7-3A3760E5908F}" dt="2024-03-25T15:47:42.839" v="25" actId="47"/>
        <pc:sldMkLst>
          <pc:docMk/>
          <pc:sldMk cId="599838354" sldId="329"/>
        </pc:sldMkLst>
      </pc:sldChg>
      <pc:sldChg chg="del">
        <pc:chgData name="Pierre PERROCHE" userId="5990b579-93d6-46c2-8d71-cce276f220b0" providerId="ADAL" clId="{808DC4C8-3EED-456F-97B7-3A3760E5908F}" dt="2024-03-25T15:47:45.364" v="29" actId="47"/>
        <pc:sldMkLst>
          <pc:docMk/>
          <pc:sldMk cId="3703000578" sldId="330"/>
        </pc:sldMkLst>
      </pc:sldChg>
      <pc:sldChg chg="del">
        <pc:chgData name="Pierre PERROCHE" userId="5990b579-93d6-46c2-8d71-cce276f220b0" providerId="ADAL" clId="{808DC4C8-3EED-456F-97B7-3A3760E5908F}" dt="2024-03-25T15:47:44.705" v="28" actId="47"/>
        <pc:sldMkLst>
          <pc:docMk/>
          <pc:sldMk cId="793509221" sldId="331"/>
        </pc:sldMkLst>
      </pc:sldChg>
      <pc:sldChg chg="del">
        <pc:chgData name="Pierre PERROCHE" userId="5990b579-93d6-46c2-8d71-cce276f220b0" providerId="ADAL" clId="{808DC4C8-3EED-456F-97B7-3A3760E5908F}" dt="2024-03-25T15:47:47.119" v="32" actId="47"/>
        <pc:sldMkLst>
          <pc:docMk/>
          <pc:sldMk cId="2348608397" sldId="333"/>
        </pc:sldMkLst>
      </pc:sldChg>
      <pc:sldChg chg="del">
        <pc:chgData name="Pierre PERROCHE" userId="5990b579-93d6-46c2-8d71-cce276f220b0" providerId="ADAL" clId="{808DC4C8-3EED-456F-97B7-3A3760E5908F}" dt="2024-03-25T15:47:44.189" v="27" actId="47"/>
        <pc:sldMkLst>
          <pc:docMk/>
          <pc:sldMk cId="2170585172" sldId="343"/>
        </pc:sldMkLst>
      </pc:sldChg>
      <pc:sldChg chg="del">
        <pc:chgData name="Pierre PERROCHE" userId="5990b579-93d6-46c2-8d71-cce276f220b0" providerId="ADAL" clId="{808DC4C8-3EED-456F-97B7-3A3760E5908F}" dt="2024-03-25T15:47:41.421" v="24" actId="47"/>
        <pc:sldMkLst>
          <pc:docMk/>
          <pc:sldMk cId="1057098445" sldId="344"/>
        </pc:sldMkLst>
      </pc:sldChg>
      <pc:sldChg chg="del">
        <pc:chgData name="Pierre PERROCHE" userId="5990b579-93d6-46c2-8d71-cce276f220b0" providerId="ADAL" clId="{808DC4C8-3EED-456F-97B7-3A3760E5908F}" dt="2024-03-25T15:47:47.689" v="33" actId="47"/>
        <pc:sldMkLst>
          <pc:docMk/>
          <pc:sldMk cId="837231117" sldId="345"/>
        </pc:sldMkLst>
      </pc:sldChg>
      <pc:sldChg chg="addSp delSp modSp new mod">
        <pc:chgData name="Pierre PERROCHE" userId="5990b579-93d6-46c2-8d71-cce276f220b0" providerId="ADAL" clId="{808DC4C8-3EED-456F-97B7-3A3760E5908F}" dt="2024-03-25T16:01:09.027" v="376" actId="207"/>
        <pc:sldMkLst>
          <pc:docMk/>
          <pc:sldMk cId="2172842466" sldId="352"/>
        </pc:sldMkLst>
        <pc:spChg chg="del">
          <ac:chgData name="Pierre PERROCHE" userId="5990b579-93d6-46c2-8d71-cce276f220b0" providerId="ADAL" clId="{808DC4C8-3EED-456F-97B7-3A3760E5908F}" dt="2024-03-25T15:49:09.179" v="43"/>
          <ac:spMkLst>
            <pc:docMk/>
            <pc:sldMk cId="2172842466" sldId="352"/>
            <ac:spMk id="3" creationId="{D3EBE4E4-DDE6-4A1B-AE9B-CFB0555F5FE7}"/>
          </ac:spMkLst>
        </pc:spChg>
        <pc:graphicFrameChg chg="add mod modGraphic">
          <ac:chgData name="Pierre PERROCHE" userId="5990b579-93d6-46c2-8d71-cce276f220b0" providerId="ADAL" clId="{808DC4C8-3EED-456F-97B7-3A3760E5908F}" dt="2024-03-25T16:01:09.027" v="376" actId="207"/>
          <ac:graphicFrameMkLst>
            <pc:docMk/>
            <pc:sldMk cId="2172842466" sldId="352"/>
            <ac:graphicFrameMk id="4" creationId="{11D04F19-1AB3-4B3F-B8BA-2BBCB671906E}"/>
          </ac:graphicFrameMkLst>
        </pc:graphicFrameChg>
      </pc:sldChg>
      <pc:sldChg chg="addSp modSp new mod">
        <pc:chgData name="Pierre PERROCHE" userId="5990b579-93d6-46c2-8d71-cce276f220b0" providerId="ADAL" clId="{808DC4C8-3EED-456F-97B7-3A3760E5908F}" dt="2024-03-25T16:00:23.457" v="348" actId="20577"/>
        <pc:sldMkLst>
          <pc:docMk/>
          <pc:sldMk cId="2940744715" sldId="353"/>
        </pc:sldMkLst>
        <pc:graphicFrameChg chg="add mod modGraphic">
          <ac:chgData name="Pierre PERROCHE" userId="5990b579-93d6-46c2-8d71-cce276f220b0" providerId="ADAL" clId="{808DC4C8-3EED-456F-97B7-3A3760E5908F}" dt="2024-03-25T16:00:23.457" v="348" actId="20577"/>
          <ac:graphicFrameMkLst>
            <pc:docMk/>
            <pc:sldMk cId="2940744715" sldId="353"/>
            <ac:graphicFrameMk id="4" creationId="{DB8DC61B-9BD5-4B39-95CB-9BCC907A94D4}"/>
          </ac:graphicFrameMkLst>
        </pc:graphicFrameChg>
      </pc:sldChg>
      <pc:sldChg chg="modSp new mod">
        <pc:chgData name="Pierre PERROCHE" userId="5990b579-93d6-46c2-8d71-cce276f220b0" providerId="ADAL" clId="{808DC4C8-3EED-456F-97B7-3A3760E5908F}" dt="2024-03-25T15:58:24.033" v="346" actId="20577"/>
        <pc:sldMkLst>
          <pc:docMk/>
          <pc:sldMk cId="799156626" sldId="354"/>
        </pc:sldMkLst>
        <pc:spChg chg="mod">
          <ac:chgData name="Pierre PERROCHE" userId="5990b579-93d6-46c2-8d71-cce276f220b0" providerId="ADAL" clId="{808DC4C8-3EED-456F-97B7-3A3760E5908F}" dt="2024-03-25T15:53:39.046" v="226" actId="20577"/>
          <ac:spMkLst>
            <pc:docMk/>
            <pc:sldMk cId="799156626" sldId="354"/>
            <ac:spMk id="2" creationId="{6199C733-EC0F-42A0-8412-68B9F87E47AB}"/>
          </ac:spMkLst>
        </pc:spChg>
        <pc:spChg chg="mod">
          <ac:chgData name="Pierre PERROCHE" userId="5990b579-93d6-46c2-8d71-cce276f220b0" providerId="ADAL" clId="{808DC4C8-3EED-456F-97B7-3A3760E5908F}" dt="2024-03-25T15:58:24.033" v="346" actId="20577"/>
          <ac:spMkLst>
            <pc:docMk/>
            <pc:sldMk cId="799156626" sldId="354"/>
            <ac:spMk id="3" creationId="{218CF835-EF08-445A-9F5B-5370C4610846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oncobfc.com/annuaire-soins-suppor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E51025-00EE-4CF4-8570-2A3C8340ED3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C0BA486C-25CC-4E11-AA64-58B317BFEFA8}">
      <dgm:prSet phldrT="[Texte]"/>
      <dgm:spPr/>
      <dgm:t>
        <a:bodyPr/>
        <a:lstStyle/>
        <a:p>
          <a:r>
            <a:rPr lang="fr-FR" b="0" i="0" dirty="0">
              <a:effectLst/>
            </a:rPr>
            <a:t>Contribuer à la coordination de l'organisation régionale de l’offre de soins en cancérologie et à sa lisibilité</a:t>
          </a:r>
          <a:endParaRPr lang="fr-FR" dirty="0"/>
        </a:p>
      </dgm:t>
    </dgm:pt>
    <dgm:pt modelId="{184810C6-B511-493E-9F29-A447052DDFC5}" type="parTrans" cxnId="{057CAA29-1DAD-4D43-A43E-F5523F5EFC57}">
      <dgm:prSet/>
      <dgm:spPr/>
      <dgm:t>
        <a:bodyPr/>
        <a:lstStyle/>
        <a:p>
          <a:endParaRPr lang="fr-FR"/>
        </a:p>
      </dgm:t>
    </dgm:pt>
    <dgm:pt modelId="{FE50640B-2315-4EE9-8949-6B51EF4E19B6}" type="sibTrans" cxnId="{057CAA29-1DAD-4D43-A43E-F5523F5EFC57}">
      <dgm:prSet/>
      <dgm:spPr/>
      <dgm:t>
        <a:bodyPr/>
        <a:lstStyle/>
        <a:p>
          <a:endParaRPr lang="fr-FR"/>
        </a:p>
      </dgm:t>
    </dgm:pt>
    <dgm:pt modelId="{05E295F3-CE56-447A-AC98-426429D6210F}">
      <dgm:prSet phldrT="[Texte]"/>
      <dgm:spPr/>
      <dgm:t>
        <a:bodyPr/>
        <a:lstStyle/>
        <a:p>
          <a:r>
            <a:rPr lang="fr-FR" b="0" i="0" dirty="0">
              <a:effectLst/>
            </a:rPr>
            <a:t>Promouvoir la qualité et la sécurité des traitements des patients atteints de cancer</a:t>
          </a:r>
          <a:endParaRPr lang="fr-FR" dirty="0"/>
        </a:p>
      </dgm:t>
    </dgm:pt>
    <dgm:pt modelId="{ACC3C628-E89A-40FF-A58D-FFEC24E3C208}" type="parTrans" cxnId="{BA08BDAB-3341-409C-8C29-1336774B95B3}">
      <dgm:prSet/>
      <dgm:spPr/>
      <dgm:t>
        <a:bodyPr/>
        <a:lstStyle/>
        <a:p>
          <a:endParaRPr lang="fr-FR"/>
        </a:p>
      </dgm:t>
    </dgm:pt>
    <dgm:pt modelId="{6FD787B4-3E43-4184-9293-42C8EFC1FC11}" type="sibTrans" cxnId="{BA08BDAB-3341-409C-8C29-1336774B95B3}">
      <dgm:prSet/>
      <dgm:spPr/>
      <dgm:t>
        <a:bodyPr/>
        <a:lstStyle/>
        <a:p>
          <a:endParaRPr lang="fr-FR"/>
        </a:p>
      </dgm:t>
    </dgm:pt>
    <dgm:pt modelId="{4E4C1B74-4AC8-467D-BEB1-F8ECD8B60FE3}">
      <dgm:prSet phldrT="[Texte]"/>
      <dgm:spPr/>
      <dgm:t>
        <a:bodyPr/>
        <a:lstStyle/>
        <a:p>
          <a:r>
            <a:rPr lang="fr-FR" b="0" i="0" dirty="0">
              <a:effectLst/>
            </a:rPr>
            <a:t>Développer l’expertise et l’expérimentation de projets communs innovants et accompagner les évolutions de l’offre de soins</a:t>
          </a:r>
          <a:endParaRPr lang="fr-FR" dirty="0"/>
        </a:p>
      </dgm:t>
    </dgm:pt>
    <dgm:pt modelId="{9BD0611D-2C7C-4C6C-BC1F-F027F394F206}" type="parTrans" cxnId="{5D2F9F26-BC5C-4446-AFE5-A1612D5E8AA0}">
      <dgm:prSet/>
      <dgm:spPr/>
      <dgm:t>
        <a:bodyPr/>
        <a:lstStyle/>
        <a:p>
          <a:endParaRPr lang="fr-FR"/>
        </a:p>
      </dgm:t>
    </dgm:pt>
    <dgm:pt modelId="{03208E86-345F-4961-B5B9-5D2726D6AC29}" type="sibTrans" cxnId="{5D2F9F26-BC5C-4446-AFE5-A1612D5E8AA0}">
      <dgm:prSet/>
      <dgm:spPr/>
      <dgm:t>
        <a:bodyPr/>
        <a:lstStyle/>
        <a:p>
          <a:endParaRPr lang="fr-FR"/>
        </a:p>
      </dgm:t>
    </dgm:pt>
    <dgm:pt modelId="{B6485597-0EA7-4225-8EEA-922C6969C957}">
      <dgm:prSet phldrT="[Texte]"/>
      <dgm:spPr/>
      <dgm:t>
        <a:bodyPr/>
        <a:lstStyle/>
        <a:p>
          <a:r>
            <a:rPr lang="fr-FR" b="0" i="0" dirty="0">
              <a:effectLst/>
            </a:rPr>
            <a:t>Contribuer à l’information et à la formation des acteurs, des patients et de leurs proches sur le parcours de santé en cancérologie</a:t>
          </a:r>
          <a:endParaRPr lang="fr-FR" dirty="0"/>
        </a:p>
      </dgm:t>
    </dgm:pt>
    <dgm:pt modelId="{5EF8B8E3-325E-4327-9536-FAE4B836DF69}" type="parTrans" cxnId="{37C8D560-2899-425A-B36C-32129B2EA4CF}">
      <dgm:prSet/>
      <dgm:spPr/>
      <dgm:t>
        <a:bodyPr/>
        <a:lstStyle/>
        <a:p>
          <a:endParaRPr lang="fr-FR"/>
        </a:p>
      </dgm:t>
    </dgm:pt>
    <dgm:pt modelId="{4CBC6D49-652A-4468-9E82-16FF7FE49136}" type="sibTrans" cxnId="{37C8D560-2899-425A-B36C-32129B2EA4CF}">
      <dgm:prSet/>
      <dgm:spPr/>
      <dgm:t>
        <a:bodyPr/>
        <a:lstStyle/>
        <a:p>
          <a:endParaRPr lang="fr-FR"/>
        </a:p>
      </dgm:t>
    </dgm:pt>
    <dgm:pt modelId="{009586C3-74F4-4FE2-8843-D50547907151}" type="pres">
      <dgm:prSet presAssocID="{EEE51025-00EE-4CF4-8570-2A3C8340ED3E}" presName="diagram" presStyleCnt="0">
        <dgm:presLayoutVars>
          <dgm:dir/>
          <dgm:resizeHandles val="exact"/>
        </dgm:presLayoutVars>
      </dgm:prSet>
      <dgm:spPr/>
    </dgm:pt>
    <dgm:pt modelId="{78152444-0DFA-4BF5-8673-F9526BFF2DCA}" type="pres">
      <dgm:prSet presAssocID="{C0BA486C-25CC-4E11-AA64-58B317BFEFA8}" presName="node" presStyleLbl="node1" presStyleIdx="0" presStyleCnt="4">
        <dgm:presLayoutVars>
          <dgm:bulletEnabled val="1"/>
        </dgm:presLayoutVars>
      </dgm:prSet>
      <dgm:spPr/>
    </dgm:pt>
    <dgm:pt modelId="{004E2B44-0ECB-470B-8220-82510BB3BEE7}" type="pres">
      <dgm:prSet presAssocID="{FE50640B-2315-4EE9-8949-6B51EF4E19B6}" presName="sibTrans" presStyleCnt="0"/>
      <dgm:spPr/>
    </dgm:pt>
    <dgm:pt modelId="{0B5F4341-776F-403A-934E-121666C3A441}" type="pres">
      <dgm:prSet presAssocID="{05E295F3-CE56-447A-AC98-426429D6210F}" presName="node" presStyleLbl="node1" presStyleIdx="1" presStyleCnt="4">
        <dgm:presLayoutVars>
          <dgm:bulletEnabled val="1"/>
        </dgm:presLayoutVars>
      </dgm:prSet>
      <dgm:spPr/>
    </dgm:pt>
    <dgm:pt modelId="{33C4A4D5-1A67-4538-9136-6D1C0E72F4D6}" type="pres">
      <dgm:prSet presAssocID="{6FD787B4-3E43-4184-9293-42C8EFC1FC11}" presName="sibTrans" presStyleCnt="0"/>
      <dgm:spPr/>
    </dgm:pt>
    <dgm:pt modelId="{9AFDFD97-5DB8-4D16-8EBC-59F1F6AC7821}" type="pres">
      <dgm:prSet presAssocID="{4E4C1B74-4AC8-467D-BEB1-F8ECD8B60FE3}" presName="node" presStyleLbl="node1" presStyleIdx="2" presStyleCnt="4">
        <dgm:presLayoutVars>
          <dgm:bulletEnabled val="1"/>
        </dgm:presLayoutVars>
      </dgm:prSet>
      <dgm:spPr/>
    </dgm:pt>
    <dgm:pt modelId="{00B47CEE-1237-4EAF-9DC2-BE0CDD882F23}" type="pres">
      <dgm:prSet presAssocID="{03208E86-345F-4961-B5B9-5D2726D6AC29}" presName="sibTrans" presStyleCnt="0"/>
      <dgm:spPr/>
    </dgm:pt>
    <dgm:pt modelId="{707F67B8-8068-4E04-97CF-B69F69835976}" type="pres">
      <dgm:prSet presAssocID="{B6485597-0EA7-4225-8EEA-922C6969C957}" presName="node" presStyleLbl="node1" presStyleIdx="3" presStyleCnt="4">
        <dgm:presLayoutVars>
          <dgm:bulletEnabled val="1"/>
        </dgm:presLayoutVars>
      </dgm:prSet>
      <dgm:spPr/>
    </dgm:pt>
  </dgm:ptLst>
  <dgm:cxnLst>
    <dgm:cxn modelId="{05E53115-13B4-4273-BC0F-3F465D846437}" type="presOf" srcId="{EEE51025-00EE-4CF4-8570-2A3C8340ED3E}" destId="{009586C3-74F4-4FE2-8843-D50547907151}" srcOrd="0" destOrd="0" presId="urn:microsoft.com/office/officeart/2005/8/layout/default"/>
    <dgm:cxn modelId="{5D2F9F26-BC5C-4446-AFE5-A1612D5E8AA0}" srcId="{EEE51025-00EE-4CF4-8570-2A3C8340ED3E}" destId="{4E4C1B74-4AC8-467D-BEB1-F8ECD8B60FE3}" srcOrd="2" destOrd="0" parTransId="{9BD0611D-2C7C-4C6C-BC1F-F027F394F206}" sibTransId="{03208E86-345F-4961-B5B9-5D2726D6AC29}"/>
    <dgm:cxn modelId="{EE63AC26-9D5F-47A6-B480-F27503EB37CA}" type="presOf" srcId="{05E295F3-CE56-447A-AC98-426429D6210F}" destId="{0B5F4341-776F-403A-934E-121666C3A441}" srcOrd="0" destOrd="0" presId="urn:microsoft.com/office/officeart/2005/8/layout/default"/>
    <dgm:cxn modelId="{057CAA29-1DAD-4D43-A43E-F5523F5EFC57}" srcId="{EEE51025-00EE-4CF4-8570-2A3C8340ED3E}" destId="{C0BA486C-25CC-4E11-AA64-58B317BFEFA8}" srcOrd="0" destOrd="0" parTransId="{184810C6-B511-493E-9F29-A447052DDFC5}" sibTransId="{FE50640B-2315-4EE9-8949-6B51EF4E19B6}"/>
    <dgm:cxn modelId="{8C3E8440-8B72-49E0-97B5-66C1204AC45B}" type="presOf" srcId="{4E4C1B74-4AC8-467D-BEB1-F8ECD8B60FE3}" destId="{9AFDFD97-5DB8-4D16-8EBC-59F1F6AC7821}" srcOrd="0" destOrd="0" presId="urn:microsoft.com/office/officeart/2005/8/layout/default"/>
    <dgm:cxn modelId="{37C8D560-2899-425A-B36C-32129B2EA4CF}" srcId="{EEE51025-00EE-4CF4-8570-2A3C8340ED3E}" destId="{B6485597-0EA7-4225-8EEA-922C6969C957}" srcOrd="3" destOrd="0" parTransId="{5EF8B8E3-325E-4327-9536-FAE4B836DF69}" sibTransId="{4CBC6D49-652A-4468-9E82-16FF7FE49136}"/>
    <dgm:cxn modelId="{B249F379-5634-4E5E-8592-8C2AF73E0ADE}" type="presOf" srcId="{C0BA486C-25CC-4E11-AA64-58B317BFEFA8}" destId="{78152444-0DFA-4BF5-8673-F9526BFF2DCA}" srcOrd="0" destOrd="0" presId="urn:microsoft.com/office/officeart/2005/8/layout/default"/>
    <dgm:cxn modelId="{EAF46B94-8AA5-459F-8864-FE3E9E23C7F9}" type="presOf" srcId="{B6485597-0EA7-4225-8EEA-922C6969C957}" destId="{707F67B8-8068-4E04-97CF-B69F69835976}" srcOrd="0" destOrd="0" presId="urn:microsoft.com/office/officeart/2005/8/layout/default"/>
    <dgm:cxn modelId="{BA08BDAB-3341-409C-8C29-1336774B95B3}" srcId="{EEE51025-00EE-4CF4-8570-2A3C8340ED3E}" destId="{05E295F3-CE56-447A-AC98-426429D6210F}" srcOrd="1" destOrd="0" parTransId="{ACC3C628-E89A-40FF-A58D-FFEC24E3C208}" sibTransId="{6FD787B4-3E43-4184-9293-42C8EFC1FC11}"/>
    <dgm:cxn modelId="{63D4F382-13B5-4F37-8126-DA3BCA0FEEB3}" type="presParOf" srcId="{009586C3-74F4-4FE2-8843-D50547907151}" destId="{78152444-0DFA-4BF5-8673-F9526BFF2DCA}" srcOrd="0" destOrd="0" presId="urn:microsoft.com/office/officeart/2005/8/layout/default"/>
    <dgm:cxn modelId="{4AE830CF-5A85-43EA-A505-DAECE2DBCC35}" type="presParOf" srcId="{009586C3-74F4-4FE2-8843-D50547907151}" destId="{004E2B44-0ECB-470B-8220-82510BB3BEE7}" srcOrd="1" destOrd="0" presId="urn:microsoft.com/office/officeart/2005/8/layout/default"/>
    <dgm:cxn modelId="{A91B2DF8-B3FA-48A3-94C5-E1285A721053}" type="presParOf" srcId="{009586C3-74F4-4FE2-8843-D50547907151}" destId="{0B5F4341-776F-403A-934E-121666C3A441}" srcOrd="2" destOrd="0" presId="urn:microsoft.com/office/officeart/2005/8/layout/default"/>
    <dgm:cxn modelId="{D12804A1-29BE-43E4-8A9E-50C830475C73}" type="presParOf" srcId="{009586C3-74F4-4FE2-8843-D50547907151}" destId="{33C4A4D5-1A67-4538-9136-6D1C0E72F4D6}" srcOrd="3" destOrd="0" presId="urn:microsoft.com/office/officeart/2005/8/layout/default"/>
    <dgm:cxn modelId="{E7697D67-8B77-4440-9772-5A16F9037E4B}" type="presParOf" srcId="{009586C3-74F4-4FE2-8843-D50547907151}" destId="{9AFDFD97-5DB8-4D16-8EBC-59F1F6AC7821}" srcOrd="4" destOrd="0" presId="urn:microsoft.com/office/officeart/2005/8/layout/default"/>
    <dgm:cxn modelId="{6E9AC908-9C22-453E-9971-0965102EDA8F}" type="presParOf" srcId="{009586C3-74F4-4FE2-8843-D50547907151}" destId="{00B47CEE-1237-4EAF-9DC2-BE0CDD882F23}" srcOrd="5" destOrd="0" presId="urn:microsoft.com/office/officeart/2005/8/layout/default"/>
    <dgm:cxn modelId="{6A833BBF-BE9C-4955-90A3-C71D42B35073}" type="presParOf" srcId="{009586C3-74F4-4FE2-8843-D50547907151}" destId="{707F67B8-8068-4E04-97CF-B69F6983597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B52BCB-EB2F-43DC-B668-A6F9B66CA97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BBE4ABDA-993A-43B0-8C95-12090D373FE6}">
      <dgm:prSet phldrT="[Texte]"/>
      <dgm:spPr/>
      <dgm:t>
        <a:bodyPr/>
        <a:lstStyle/>
        <a:p>
          <a:r>
            <a:rPr lang="fr-FR" dirty="0"/>
            <a:t>Lisibilité de l’offre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880FDF61-E7E9-4525-BF8D-7A7933EF01FE}" type="parTrans" cxnId="{A4FFDB1F-63D9-4144-AF88-EE771FC749C4}">
      <dgm:prSet/>
      <dgm:spPr/>
      <dgm:t>
        <a:bodyPr/>
        <a:lstStyle/>
        <a:p>
          <a:endParaRPr lang="fr-FR"/>
        </a:p>
      </dgm:t>
    </dgm:pt>
    <dgm:pt modelId="{3B7DAC9F-8CCC-401C-9A8C-8D2275F983DC}" type="sibTrans" cxnId="{A4FFDB1F-63D9-4144-AF88-EE771FC749C4}">
      <dgm:prSet/>
      <dgm:spPr/>
      <dgm:t>
        <a:bodyPr/>
        <a:lstStyle/>
        <a:p>
          <a:endParaRPr lang="fr-FR"/>
        </a:p>
      </dgm:t>
    </dgm:pt>
    <dgm:pt modelId="{60267833-3B2E-4E68-9B77-9421E1CBB689}">
      <dgm:prSet phldrT="[Texte]"/>
      <dgm:spPr/>
      <dgm:t>
        <a:bodyPr/>
        <a:lstStyle/>
        <a:p>
          <a:r>
            <a:rPr lang="fr-FR" dirty="0"/>
            <a:t>Coordination des acteurs</a:t>
          </a:r>
        </a:p>
      </dgm:t>
    </dgm:pt>
    <dgm:pt modelId="{A1FEED65-8072-4E33-A9E7-31B1DD0EFE99}" type="parTrans" cxnId="{16EAE09D-5B0E-4D8A-A2FF-7BF874504CF0}">
      <dgm:prSet/>
      <dgm:spPr/>
      <dgm:t>
        <a:bodyPr/>
        <a:lstStyle/>
        <a:p>
          <a:endParaRPr lang="fr-FR"/>
        </a:p>
      </dgm:t>
    </dgm:pt>
    <dgm:pt modelId="{1BD1B5C4-A729-490F-9A5F-F2547677EB97}" type="sibTrans" cxnId="{16EAE09D-5B0E-4D8A-A2FF-7BF874504CF0}">
      <dgm:prSet/>
      <dgm:spPr/>
      <dgm:t>
        <a:bodyPr/>
        <a:lstStyle/>
        <a:p>
          <a:endParaRPr lang="fr-FR"/>
        </a:p>
      </dgm:t>
    </dgm:pt>
    <dgm:pt modelId="{B4A73728-B188-485F-99B1-E97101FBDAC6}">
      <dgm:prSet phldrT="[Texte]"/>
      <dgm:spPr/>
      <dgm:t>
        <a:bodyPr/>
        <a:lstStyle/>
        <a:p>
          <a:r>
            <a:rPr lang="fr-FR" dirty="0"/>
            <a:t>AJA</a:t>
          </a:r>
        </a:p>
      </dgm:t>
    </dgm:pt>
    <dgm:pt modelId="{3BE28236-C528-4E1B-8226-0AA96EA39753}" type="parTrans" cxnId="{3AF4B5AA-4A8C-4315-B24E-1925E094F7AC}">
      <dgm:prSet/>
      <dgm:spPr/>
      <dgm:t>
        <a:bodyPr/>
        <a:lstStyle/>
        <a:p>
          <a:endParaRPr lang="fr-FR"/>
        </a:p>
      </dgm:t>
    </dgm:pt>
    <dgm:pt modelId="{08F9018D-D0FC-46AC-A208-7715161FBB84}" type="sibTrans" cxnId="{3AF4B5AA-4A8C-4315-B24E-1925E094F7AC}">
      <dgm:prSet/>
      <dgm:spPr/>
      <dgm:t>
        <a:bodyPr/>
        <a:lstStyle/>
        <a:p>
          <a:endParaRPr lang="fr-FR"/>
        </a:p>
      </dgm:t>
    </dgm:pt>
    <dgm:pt modelId="{CD0743FA-5B71-4C85-82FD-D2A207BC0B57}">
      <dgm:prSet phldrT="[Texte]"/>
      <dgm:spPr/>
      <dgm:t>
        <a:bodyPr/>
        <a:lstStyle/>
        <a:p>
          <a:r>
            <a:rPr lang="fr-FR" dirty="0"/>
            <a:t>UCOG</a:t>
          </a:r>
        </a:p>
      </dgm:t>
    </dgm:pt>
    <dgm:pt modelId="{24DB8FE4-1C1B-413B-A91A-E78B4C200104}" type="parTrans" cxnId="{EDA61C08-37C7-4C59-BBB5-594509C7B431}">
      <dgm:prSet/>
      <dgm:spPr/>
      <dgm:t>
        <a:bodyPr/>
        <a:lstStyle/>
        <a:p>
          <a:endParaRPr lang="fr-FR"/>
        </a:p>
      </dgm:t>
    </dgm:pt>
    <dgm:pt modelId="{3AF38EF8-FDAE-4582-97EA-0726F251A962}" type="sibTrans" cxnId="{EDA61C08-37C7-4C59-BBB5-594509C7B431}">
      <dgm:prSet/>
      <dgm:spPr/>
      <dgm:t>
        <a:bodyPr/>
        <a:lstStyle/>
        <a:p>
          <a:endParaRPr lang="fr-FR"/>
        </a:p>
      </dgm:t>
    </dgm:pt>
    <dgm:pt modelId="{4168C03B-A5E6-4743-BBEE-F4FE8BEDB513}">
      <dgm:prSet phldrT="[Texte]"/>
      <dgm:spPr/>
      <dgm:t>
        <a:bodyPr/>
        <a:lstStyle/>
        <a:p>
          <a:r>
            <a:rPr lang="fr-FR" dirty="0"/>
            <a:t>DCC</a:t>
          </a:r>
        </a:p>
      </dgm:t>
    </dgm:pt>
    <dgm:pt modelId="{3369C6CF-5D25-4403-BF58-AC760E4FABC1}" type="parTrans" cxnId="{8C5C7CA1-EF05-4E31-AD2C-22A70B93799B}">
      <dgm:prSet/>
      <dgm:spPr/>
      <dgm:t>
        <a:bodyPr/>
        <a:lstStyle/>
        <a:p>
          <a:endParaRPr lang="fr-FR"/>
        </a:p>
      </dgm:t>
    </dgm:pt>
    <dgm:pt modelId="{B3770285-646B-46E3-B9FC-CEE9536145AB}" type="sibTrans" cxnId="{8C5C7CA1-EF05-4E31-AD2C-22A70B93799B}">
      <dgm:prSet/>
      <dgm:spPr/>
      <dgm:t>
        <a:bodyPr/>
        <a:lstStyle/>
        <a:p>
          <a:endParaRPr lang="fr-FR"/>
        </a:p>
      </dgm:t>
    </dgm:pt>
    <dgm:pt modelId="{3BFDD2BF-DA02-4662-B56D-932848E3FCBC}" type="pres">
      <dgm:prSet presAssocID="{C3B52BCB-EB2F-43DC-B668-A6F9B66CA97A}" presName="diagram" presStyleCnt="0">
        <dgm:presLayoutVars>
          <dgm:dir/>
          <dgm:resizeHandles val="exact"/>
        </dgm:presLayoutVars>
      </dgm:prSet>
      <dgm:spPr/>
    </dgm:pt>
    <dgm:pt modelId="{87DAE047-D0BF-4EF6-83D1-9C381F5921D1}" type="pres">
      <dgm:prSet presAssocID="{BBE4ABDA-993A-43B0-8C95-12090D373FE6}" presName="node" presStyleLbl="node1" presStyleIdx="0" presStyleCnt="5">
        <dgm:presLayoutVars>
          <dgm:bulletEnabled val="1"/>
        </dgm:presLayoutVars>
      </dgm:prSet>
      <dgm:spPr/>
    </dgm:pt>
    <dgm:pt modelId="{7E45257D-8A44-4C2D-9BBC-9FECAFEF786E}" type="pres">
      <dgm:prSet presAssocID="{3B7DAC9F-8CCC-401C-9A8C-8D2275F983DC}" presName="sibTrans" presStyleCnt="0"/>
      <dgm:spPr/>
    </dgm:pt>
    <dgm:pt modelId="{C15FCD28-9AE1-47C9-A323-E5DBC3F5C463}" type="pres">
      <dgm:prSet presAssocID="{60267833-3B2E-4E68-9B77-9421E1CBB689}" presName="node" presStyleLbl="node1" presStyleIdx="1" presStyleCnt="5">
        <dgm:presLayoutVars>
          <dgm:bulletEnabled val="1"/>
        </dgm:presLayoutVars>
      </dgm:prSet>
      <dgm:spPr/>
    </dgm:pt>
    <dgm:pt modelId="{60E7CBC7-F414-45EE-9B26-B79D5FF3D930}" type="pres">
      <dgm:prSet presAssocID="{1BD1B5C4-A729-490F-9A5F-F2547677EB97}" presName="sibTrans" presStyleCnt="0"/>
      <dgm:spPr/>
    </dgm:pt>
    <dgm:pt modelId="{51BB74BC-C02B-4A59-85B2-5FB4D8948F91}" type="pres">
      <dgm:prSet presAssocID="{B4A73728-B188-485F-99B1-E97101FBDAC6}" presName="node" presStyleLbl="node1" presStyleIdx="2" presStyleCnt="5">
        <dgm:presLayoutVars>
          <dgm:bulletEnabled val="1"/>
        </dgm:presLayoutVars>
      </dgm:prSet>
      <dgm:spPr/>
    </dgm:pt>
    <dgm:pt modelId="{55A83C7E-3794-465E-9F4F-7F864EDB3D87}" type="pres">
      <dgm:prSet presAssocID="{08F9018D-D0FC-46AC-A208-7715161FBB84}" presName="sibTrans" presStyleCnt="0"/>
      <dgm:spPr/>
    </dgm:pt>
    <dgm:pt modelId="{0E76993B-BC39-442C-A9B6-AE17ACF1712A}" type="pres">
      <dgm:prSet presAssocID="{CD0743FA-5B71-4C85-82FD-D2A207BC0B57}" presName="node" presStyleLbl="node1" presStyleIdx="3" presStyleCnt="5">
        <dgm:presLayoutVars>
          <dgm:bulletEnabled val="1"/>
        </dgm:presLayoutVars>
      </dgm:prSet>
      <dgm:spPr/>
    </dgm:pt>
    <dgm:pt modelId="{F8994B54-E603-4D5E-98C2-02A965774A90}" type="pres">
      <dgm:prSet presAssocID="{3AF38EF8-FDAE-4582-97EA-0726F251A962}" presName="sibTrans" presStyleCnt="0"/>
      <dgm:spPr/>
    </dgm:pt>
    <dgm:pt modelId="{E8E0B54D-D899-4D82-969B-6C0DA469EC1F}" type="pres">
      <dgm:prSet presAssocID="{4168C03B-A5E6-4743-BBEE-F4FE8BEDB513}" presName="node" presStyleLbl="node1" presStyleIdx="4" presStyleCnt="5">
        <dgm:presLayoutVars>
          <dgm:bulletEnabled val="1"/>
        </dgm:presLayoutVars>
      </dgm:prSet>
      <dgm:spPr/>
    </dgm:pt>
  </dgm:ptLst>
  <dgm:cxnLst>
    <dgm:cxn modelId="{EDA61C08-37C7-4C59-BBB5-594509C7B431}" srcId="{C3B52BCB-EB2F-43DC-B668-A6F9B66CA97A}" destId="{CD0743FA-5B71-4C85-82FD-D2A207BC0B57}" srcOrd="3" destOrd="0" parTransId="{24DB8FE4-1C1B-413B-A91A-E78B4C200104}" sibTransId="{3AF38EF8-FDAE-4582-97EA-0726F251A962}"/>
    <dgm:cxn modelId="{A4FFDB1F-63D9-4144-AF88-EE771FC749C4}" srcId="{C3B52BCB-EB2F-43DC-B668-A6F9B66CA97A}" destId="{BBE4ABDA-993A-43B0-8C95-12090D373FE6}" srcOrd="0" destOrd="0" parTransId="{880FDF61-E7E9-4525-BF8D-7A7933EF01FE}" sibTransId="{3B7DAC9F-8CCC-401C-9A8C-8D2275F983DC}"/>
    <dgm:cxn modelId="{9AF12A36-D36E-4CAF-9002-1E12FB6D7A1B}" type="presOf" srcId="{C3B52BCB-EB2F-43DC-B668-A6F9B66CA97A}" destId="{3BFDD2BF-DA02-4662-B56D-932848E3FCBC}" srcOrd="0" destOrd="0" presId="urn:microsoft.com/office/officeart/2005/8/layout/default"/>
    <dgm:cxn modelId="{2C15C44F-1C2D-4C95-B809-9874DD2A964F}" type="presOf" srcId="{B4A73728-B188-485F-99B1-E97101FBDAC6}" destId="{51BB74BC-C02B-4A59-85B2-5FB4D8948F91}" srcOrd="0" destOrd="0" presId="urn:microsoft.com/office/officeart/2005/8/layout/default"/>
    <dgm:cxn modelId="{02D7AA8B-D909-411A-88BD-EA84ACA1E213}" type="presOf" srcId="{BBE4ABDA-993A-43B0-8C95-12090D373FE6}" destId="{87DAE047-D0BF-4EF6-83D1-9C381F5921D1}" srcOrd="0" destOrd="0" presId="urn:microsoft.com/office/officeart/2005/8/layout/default"/>
    <dgm:cxn modelId="{16EAE09D-5B0E-4D8A-A2FF-7BF874504CF0}" srcId="{C3B52BCB-EB2F-43DC-B668-A6F9B66CA97A}" destId="{60267833-3B2E-4E68-9B77-9421E1CBB689}" srcOrd="1" destOrd="0" parTransId="{A1FEED65-8072-4E33-A9E7-31B1DD0EFE99}" sibTransId="{1BD1B5C4-A729-490F-9A5F-F2547677EB97}"/>
    <dgm:cxn modelId="{8C5C7CA1-EF05-4E31-AD2C-22A70B93799B}" srcId="{C3B52BCB-EB2F-43DC-B668-A6F9B66CA97A}" destId="{4168C03B-A5E6-4743-BBEE-F4FE8BEDB513}" srcOrd="4" destOrd="0" parTransId="{3369C6CF-5D25-4403-BF58-AC760E4FABC1}" sibTransId="{B3770285-646B-46E3-B9FC-CEE9536145AB}"/>
    <dgm:cxn modelId="{3AF4B5AA-4A8C-4315-B24E-1925E094F7AC}" srcId="{C3B52BCB-EB2F-43DC-B668-A6F9B66CA97A}" destId="{B4A73728-B188-485F-99B1-E97101FBDAC6}" srcOrd="2" destOrd="0" parTransId="{3BE28236-C528-4E1B-8226-0AA96EA39753}" sibTransId="{08F9018D-D0FC-46AC-A208-7715161FBB84}"/>
    <dgm:cxn modelId="{202775DD-46D1-46C7-95FA-B0D31D28D76B}" type="presOf" srcId="{CD0743FA-5B71-4C85-82FD-D2A207BC0B57}" destId="{0E76993B-BC39-442C-A9B6-AE17ACF1712A}" srcOrd="0" destOrd="0" presId="urn:microsoft.com/office/officeart/2005/8/layout/default"/>
    <dgm:cxn modelId="{2096F0DD-5A05-49B5-AC56-C58763B7C002}" type="presOf" srcId="{4168C03B-A5E6-4743-BBEE-F4FE8BEDB513}" destId="{E8E0B54D-D899-4D82-969B-6C0DA469EC1F}" srcOrd="0" destOrd="0" presId="urn:microsoft.com/office/officeart/2005/8/layout/default"/>
    <dgm:cxn modelId="{6EB678F9-55DB-4847-9516-C0DF9EDAE87C}" type="presOf" srcId="{60267833-3B2E-4E68-9B77-9421E1CBB689}" destId="{C15FCD28-9AE1-47C9-A323-E5DBC3F5C463}" srcOrd="0" destOrd="0" presId="urn:microsoft.com/office/officeart/2005/8/layout/default"/>
    <dgm:cxn modelId="{D64AFE4A-8E78-43A8-8FDD-C520DC1B10F7}" type="presParOf" srcId="{3BFDD2BF-DA02-4662-B56D-932848E3FCBC}" destId="{87DAE047-D0BF-4EF6-83D1-9C381F5921D1}" srcOrd="0" destOrd="0" presId="urn:microsoft.com/office/officeart/2005/8/layout/default"/>
    <dgm:cxn modelId="{0FF532AE-7B99-430F-8E8A-C0C8C838EECA}" type="presParOf" srcId="{3BFDD2BF-DA02-4662-B56D-932848E3FCBC}" destId="{7E45257D-8A44-4C2D-9BBC-9FECAFEF786E}" srcOrd="1" destOrd="0" presId="urn:microsoft.com/office/officeart/2005/8/layout/default"/>
    <dgm:cxn modelId="{73B7EA97-E1B5-4C8E-9218-BE0A845BB081}" type="presParOf" srcId="{3BFDD2BF-DA02-4662-B56D-932848E3FCBC}" destId="{C15FCD28-9AE1-47C9-A323-E5DBC3F5C463}" srcOrd="2" destOrd="0" presId="urn:microsoft.com/office/officeart/2005/8/layout/default"/>
    <dgm:cxn modelId="{7E40A152-A13D-46A8-8D97-13094C9A8B17}" type="presParOf" srcId="{3BFDD2BF-DA02-4662-B56D-932848E3FCBC}" destId="{60E7CBC7-F414-45EE-9B26-B79D5FF3D930}" srcOrd="3" destOrd="0" presId="urn:microsoft.com/office/officeart/2005/8/layout/default"/>
    <dgm:cxn modelId="{64A75559-97BD-4A6B-852B-B438FF64A02F}" type="presParOf" srcId="{3BFDD2BF-DA02-4662-B56D-932848E3FCBC}" destId="{51BB74BC-C02B-4A59-85B2-5FB4D8948F91}" srcOrd="4" destOrd="0" presId="urn:microsoft.com/office/officeart/2005/8/layout/default"/>
    <dgm:cxn modelId="{C2FD86D4-63B0-432F-BC02-5196ECB8BD23}" type="presParOf" srcId="{3BFDD2BF-DA02-4662-B56D-932848E3FCBC}" destId="{55A83C7E-3794-465E-9F4F-7F864EDB3D87}" srcOrd="5" destOrd="0" presId="urn:microsoft.com/office/officeart/2005/8/layout/default"/>
    <dgm:cxn modelId="{8DDF9A68-14DB-4B9A-AEED-D64A84EC3465}" type="presParOf" srcId="{3BFDD2BF-DA02-4662-B56D-932848E3FCBC}" destId="{0E76993B-BC39-442C-A9B6-AE17ACF1712A}" srcOrd="6" destOrd="0" presId="urn:microsoft.com/office/officeart/2005/8/layout/default"/>
    <dgm:cxn modelId="{F621F4EE-78AC-475A-8C0C-20E20570F343}" type="presParOf" srcId="{3BFDD2BF-DA02-4662-B56D-932848E3FCBC}" destId="{F8994B54-E603-4D5E-98C2-02A965774A90}" srcOrd="7" destOrd="0" presId="urn:microsoft.com/office/officeart/2005/8/layout/default"/>
    <dgm:cxn modelId="{E15CA221-B5DB-43A0-98B2-DDD95DEE68F7}" type="presParOf" srcId="{3BFDD2BF-DA02-4662-B56D-932848E3FCBC}" destId="{E8E0B54D-D899-4D82-969B-6C0DA469EC1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9CAF1D-ABF0-4C61-B67E-0F8808C6560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02A89248-6550-443E-A48D-E247F11BF900}">
      <dgm:prSet phldrT="[Texte]"/>
      <dgm:spPr/>
      <dgm:t>
        <a:bodyPr/>
        <a:lstStyle/>
        <a:p>
          <a:r>
            <a:rPr lang="fr-FR" dirty="0"/>
            <a:t>Appui ARS</a:t>
          </a:r>
        </a:p>
      </dgm:t>
    </dgm:pt>
    <dgm:pt modelId="{FB50A682-9C94-4E54-B5EE-A5839F58D117}" type="parTrans" cxnId="{57FDFFCF-56E3-446C-8D83-DC4086028312}">
      <dgm:prSet/>
      <dgm:spPr/>
      <dgm:t>
        <a:bodyPr/>
        <a:lstStyle/>
        <a:p>
          <a:endParaRPr lang="fr-FR"/>
        </a:p>
      </dgm:t>
    </dgm:pt>
    <dgm:pt modelId="{3874F5A4-0802-46B4-B58C-CFF39F280154}" type="sibTrans" cxnId="{57FDFFCF-56E3-446C-8D83-DC4086028312}">
      <dgm:prSet/>
      <dgm:spPr/>
      <dgm:t>
        <a:bodyPr/>
        <a:lstStyle/>
        <a:p>
          <a:endParaRPr lang="fr-FR"/>
        </a:p>
      </dgm:t>
    </dgm:pt>
    <dgm:pt modelId="{04434A98-E8EA-4468-B79C-12CCB6738428}">
      <dgm:prSet phldrT="[Texte]"/>
      <dgm:spPr/>
      <dgm:t>
        <a:bodyPr/>
        <a:lstStyle/>
        <a:p>
          <a:r>
            <a:rPr lang="fr-FR" dirty="0"/>
            <a:t>Evaluations</a:t>
          </a:r>
        </a:p>
      </dgm:t>
    </dgm:pt>
    <dgm:pt modelId="{BFD9C473-4A9C-4BF2-B339-E03687B26DF3}" type="parTrans" cxnId="{5D91E077-E9A5-4F13-8037-AE43B6C51411}">
      <dgm:prSet/>
      <dgm:spPr/>
      <dgm:t>
        <a:bodyPr/>
        <a:lstStyle/>
        <a:p>
          <a:endParaRPr lang="fr-FR"/>
        </a:p>
      </dgm:t>
    </dgm:pt>
    <dgm:pt modelId="{B5C7EACF-48A5-4A76-83D7-FEA8A219CDB5}" type="sibTrans" cxnId="{5D91E077-E9A5-4F13-8037-AE43B6C51411}">
      <dgm:prSet/>
      <dgm:spPr/>
      <dgm:t>
        <a:bodyPr/>
        <a:lstStyle/>
        <a:p>
          <a:endParaRPr lang="fr-FR"/>
        </a:p>
      </dgm:t>
    </dgm:pt>
    <dgm:pt modelId="{F2AFF8A0-03EB-4387-B34A-6940DE6E1889}">
      <dgm:prSet phldrT="[Texte]"/>
      <dgm:spPr/>
      <dgm:t>
        <a:bodyPr/>
        <a:lstStyle/>
        <a:p>
          <a:r>
            <a:rPr lang="fr-FR" dirty="0"/>
            <a:t>Diffusion des références</a:t>
          </a:r>
        </a:p>
      </dgm:t>
    </dgm:pt>
    <dgm:pt modelId="{6145DE04-C28D-48FC-AE78-639319359EF1}" type="parTrans" cxnId="{94F1868D-327C-4EFB-9506-250D44F9B2DE}">
      <dgm:prSet/>
      <dgm:spPr/>
      <dgm:t>
        <a:bodyPr/>
        <a:lstStyle/>
        <a:p>
          <a:endParaRPr lang="fr-FR"/>
        </a:p>
      </dgm:t>
    </dgm:pt>
    <dgm:pt modelId="{B58F48B4-B670-4A02-8A4B-DD0C094B3D80}" type="sibTrans" cxnId="{94F1868D-327C-4EFB-9506-250D44F9B2DE}">
      <dgm:prSet/>
      <dgm:spPr/>
      <dgm:t>
        <a:bodyPr/>
        <a:lstStyle/>
        <a:p>
          <a:endParaRPr lang="fr-FR"/>
        </a:p>
      </dgm:t>
    </dgm:pt>
    <dgm:pt modelId="{44DC9522-56AA-48D4-ABA3-F405204F72C0}">
      <dgm:prSet phldrT="[Texte]"/>
      <dgm:spPr/>
      <dgm:t>
        <a:bodyPr/>
        <a:lstStyle/>
        <a:p>
          <a:endParaRPr lang="fr-FR" dirty="0"/>
        </a:p>
      </dgm:t>
    </dgm:pt>
    <dgm:pt modelId="{1F67707A-C346-40A4-AFC9-310A72497404}" type="parTrans" cxnId="{6469161E-C458-4780-9097-826268630ADB}">
      <dgm:prSet/>
      <dgm:spPr/>
      <dgm:t>
        <a:bodyPr/>
        <a:lstStyle/>
        <a:p>
          <a:endParaRPr lang="fr-FR"/>
        </a:p>
      </dgm:t>
    </dgm:pt>
    <dgm:pt modelId="{FCA97820-D047-46F4-8160-4BD1A8B4EE44}" type="sibTrans" cxnId="{6469161E-C458-4780-9097-826268630ADB}">
      <dgm:prSet/>
      <dgm:spPr/>
      <dgm:t>
        <a:bodyPr/>
        <a:lstStyle/>
        <a:p>
          <a:endParaRPr lang="fr-FR"/>
        </a:p>
      </dgm:t>
    </dgm:pt>
    <dgm:pt modelId="{978A7998-732F-454F-8EAA-0C478011E1F6}" type="pres">
      <dgm:prSet presAssocID="{949CAF1D-ABF0-4C61-B67E-0F8808C65604}" presName="diagram" presStyleCnt="0">
        <dgm:presLayoutVars>
          <dgm:dir/>
          <dgm:resizeHandles val="exact"/>
        </dgm:presLayoutVars>
      </dgm:prSet>
      <dgm:spPr/>
    </dgm:pt>
    <dgm:pt modelId="{51C024CA-1EF1-409F-B89A-15E18F77CF0C}" type="pres">
      <dgm:prSet presAssocID="{02A89248-6550-443E-A48D-E247F11BF900}" presName="node" presStyleLbl="node1" presStyleIdx="0" presStyleCnt="4">
        <dgm:presLayoutVars>
          <dgm:bulletEnabled val="1"/>
        </dgm:presLayoutVars>
      </dgm:prSet>
      <dgm:spPr/>
    </dgm:pt>
    <dgm:pt modelId="{A9A41126-8554-4398-AEEB-C8FB9584C98F}" type="pres">
      <dgm:prSet presAssocID="{3874F5A4-0802-46B4-B58C-CFF39F280154}" presName="sibTrans" presStyleCnt="0"/>
      <dgm:spPr/>
    </dgm:pt>
    <dgm:pt modelId="{03D12C7F-7D15-4A9A-B2F0-E1028320BFE7}" type="pres">
      <dgm:prSet presAssocID="{04434A98-E8EA-4468-B79C-12CCB6738428}" presName="node" presStyleLbl="node1" presStyleIdx="1" presStyleCnt="4">
        <dgm:presLayoutVars>
          <dgm:bulletEnabled val="1"/>
        </dgm:presLayoutVars>
      </dgm:prSet>
      <dgm:spPr/>
    </dgm:pt>
    <dgm:pt modelId="{F0EC62FF-9CAC-42AB-ABB6-3E596AAD1BAC}" type="pres">
      <dgm:prSet presAssocID="{B5C7EACF-48A5-4A76-83D7-FEA8A219CDB5}" presName="sibTrans" presStyleCnt="0"/>
      <dgm:spPr/>
    </dgm:pt>
    <dgm:pt modelId="{36F23860-EEE0-4EE3-A22B-CF584A20E56E}" type="pres">
      <dgm:prSet presAssocID="{F2AFF8A0-03EB-4387-B34A-6940DE6E1889}" presName="node" presStyleLbl="node1" presStyleIdx="2" presStyleCnt="4">
        <dgm:presLayoutVars>
          <dgm:bulletEnabled val="1"/>
        </dgm:presLayoutVars>
      </dgm:prSet>
      <dgm:spPr/>
    </dgm:pt>
    <dgm:pt modelId="{CCFC061E-261C-4C5A-B23C-024326014722}" type="pres">
      <dgm:prSet presAssocID="{B58F48B4-B670-4A02-8A4B-DD0C094B3D80}" presName="sibTrans" presStyleCnt="0"/>
      <dgm:spPr/>
    </dgm:pt>
    <dgm:pt modelId="{2154560A-27AF-40F0-8F23-C0EFF0B7E2EA}" type="pres">
      <dgm:prSet presAssocID="{44DC9522-56AA-48D4-ABA3-F405204F72C0}" presName="node" presStyleLbl="node1" presStyleIdx="3" presStyleCnt="4">
        <dgm:presLayoutVars>
          <dgm:bulletEnabled val="1"/>
        </dgm:presLayoutVars>
      </dgm:prSet>
      <dgm:spPr/>
    </dgm:pt>
  </dgm:ptLst>
  <dgm:cxnLst>
    <dgm:cxn modelId="{5D935604-0842-45BC-8E3B-6E8C79681ADD}" type="presOf" srcId="{949CAF1D-ABF0-4C61-B67E-0F8808C65604}" destId="{978A7998-732F-454F-8EAA-0C478011E1F6}" srcOrd="0" destOrd="0" presId="urn:microsoft.com/office/officeart/2005/8/layout/default"/>
    <dgm:cxn modelId="{6469161E-C458-4780-9097-826268630ADB}" srcId="{949CAF1D-ABF0-4C61-B67E-0F8808C65604}" destId="{44DC9522-56AA-48D4-ABA3-F405204F72C0}" srcOrd="3" destOrd="0" parTransId="{1F67707A-C346-40A4-AFC9-310A72497404}" sibTransId="{FCA97820-D047-46F4-8160-4BD1A8B4EE44}"/>
    <dgm:cxn modelId="{5D91E077-E9A5-4F13-8037-AE43B6C51411}" srcId="{949CAF1D-ABF0-4C61-B67E-0F8808C65604}" destId="{04434A98-E8EA-4468-B79C-12CCB6738428}" srcOrd="1" destOrd="0" parTransId="{BFD9C473-4A9C-4BF2-B339-E03687B26DF3}" sibTransId="{B5C7EACF-48A5-4A76-83D7-FEA8A219CDB5}"/>
    <dgm:cxn modelId="{94F1868D-327C-4EFB-9506-250D44F9B2DE}" srcId="{949CAF1D-ABF0-4C61-B67E-0F8808C65604}" destId="{F2AFF8A0-03EB-4387-B34A-6940DE6E1889}" srcOrd="2" destOrd="0" parTransId="{6145DE04-C28D-48FC-AE78-639319359EF1}" sibTransId="{B58F48B4-B670-4A02-8A4B-DD0C094B3D80}"/>
    <dgm:cxn modelId="{57FDFFCF-56E3-446C-8D83-DC4086028312}" srcId="{949CAF1D-ABF0-4C61-B67E-0F8808C65604}" destId="{02A89248-6550-443E-A48D-E247F11BF900}" srcOrd="0" destOrd="0" parTransId="{FB50A682-9C94-4E54-B5EE-A5839F58D117}" sibTransId="{3874F5A4-0802-46B4-B58C-CFF39F280154}"/>
    <dgm:cxn modelId="{308A64D3-4AFB-4030-BE07-23F4E2E270CD}" type="presOf" srcId="{02A89248-6550-443E-A48D-E247F11BF900}" destId="{51C024CA-1EF1-409F-B89A-15E18F77CF0C}" srcOrd="0" destOrd="0" presId="urn:microsoft.com/office/officeart/2005/8/layout/default"/>
    <dgm:cxn modelId="{178663E9-047F-40A5-A867-93E7977C595F}" type="presOf" srcId="{F2AFF8A0-03EB-4387-B34A-6940DE6E1889}" destId="{36F23860-EEE0-4EE3-A22B-CF584A20E56E}" srcOrd="0" destOrd="0" presId="urn:microsoft.com/office/officeart/2005/8/layout/default"/>
    <dgm:cxn modelId="{2F0ED2F1-6F2F-47CA-970E-3353C1E80880}" type="presOf" srcId="{44DC9522-56AA-48D4-ABA3-F405204F72C0}" destId="{2154560A-27AF-40F0-8F23-C0EFF0B7E2EA}" srcOrd="0" destOrd="0" presId="urn:microsoft.com/office/officeart/2005/8/layout/default"/>
    <dgm:cxn modelId="{30C9E1FD-C43F-4D26-8AD9-F6A8DC3BD3AC}" type="presOf" srcId="{04434A98-E8EA-4468-B79C-12CCB6738428}" destId="{03D12C7F-7D15-4A9A-B2F0-E1028320BFE7}" srcOrd="0" destOrd="0" presId="urn:microsoft.com/office/officeart/2005/8/layout/default"/>
    <dgm:cxn modelId="{E9B3453C-2E9E-443C-918E-93CBDE03444A}" type="presParOf" srcId="{978A7998-732F-454F-8EAA-0C478011E1F6}" destId="{51C024CA-1EF1-409F-B89A-15E18F77CF0C}" srcOrd="0" destOrd="0" presId="urn:microsoft.com/office/officeart/2005/8/layout/default"/>
    <dgm:cxn modelId="{FE22BB42-E5EC-4086-9093-6751C07ACAA9}" type="presParOf" srcId="{978A7998-732F-454F-8EAA-0C478011E1F6}" destId="{A9A41126-8554-4398-AEEB-C8FB9584C98F}" srcOrd="1" destOrd="0" presId="urn:microsoft.com/office/officeart/2005/8/layout/default"/>
    <dgm:cxn modelId="{6F009F31-0E64-4811-8DAF-41F815B86F76}" type="presParOf" srcId="{978A7998-732F-454F-8EAA-0C478011E1F6}" destId="{03D12C7F-7D15-4A9A-B2F0-E1028320BFE7}" srcOrd="2" destOrd="0" presId="urn:microsoft.com/office/officeart/2005/8/layout/default"/>
    <dgm:cxn modelId="{936ED4DA-631F-46F3-9BB2-4503D2B3A465}" type="presParOf" srcId="{978A7998-732F-454F-8EAA-0C478011E1F6}" destId="{F0EC62FF-9CAC-42AB-ABB6-3E596AAD1BAC}" srcOrd="3" destOrd="0" presId="urn:microsoft.com/office/officeart/2005/8/layout/default"/>
    <dgm:cxn modelId="{71104824-3E34-4996-B954-052F8A520423}" type="presParOf" srcId="{978A7998-732F-454F-8EAA-0C478011E1F6}" destId="{36F23860-EEE0-4EE3-A22B-CF584A20E56E}" srcOrd="4" destOrd="0" presId="urn:microsoft.com/office/officeart/2005/8/layout/default"/>
    <dgm:cxn modelId="{BABB28E5-1FCC-468E-B30B-573053345DA1}" type="presParOf" srcId="{978A7998-732F-454F-8EAA-0C478011E1F6}" destId="{CCFC061E-261C-4C5A-B23C-024326014722}" srcOrd="5" destOrd="0" presId="urn:microsoft.com/office/officeart/2005/8/layout/default"/>
    <dgm:cxn modelId="{48F5602A-0FE9-4230-AB24-771F2127E4CB}" type="presParOf" srcId="{978A7998-732F-454F-8EAA-0C478011E1F6}" destId="{2154560A-27AF-40F0-8F23-C0EFF0B7E2E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09B27B-0880-489D-90D3-700BCABCF893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2810D60E-8AD0-49AD-BFCC-924D718C70B1}">
      <dgm:prSet phldrT="[Texte]"/>
      <dgm:spPr>
        <a:solidFill>
          <a:srgbClr val="349D3B"/>
        </a:solidFill>
        <a:ln>
          <a:solidFill>
            <a:srgbClr val="349D3B"/>
          </a:solidFill>
        </a:ln>
      </dgm:spPr>
      <dgm:t>
        <a:bodyPr/>
        <a:lstStyle/>
        <a:p>
          <a:r>
            <a:rPr lang="fr-FR" dirty="0"/>
            <a:t>CA &amp; Bureau</a:t>
          </a:r>
        </a:p>
        <a:p>
          <a:r>
            <a:rPr lang="fr-FR" dirty="0"/>
            <a:t>Président Dr FAURE</a:t>
          </a:r>
        </a:p>
      </dgm:t>
    </dgm:pt>
    <dgm:pt modelId="{D487379C-AD37-4D74-89D9-5A7550CCEE37}" type="parTrans" cxnId="{AA736023-48EE-4B6C-994C-E046BC42B931}">
      <dgm:prSet/>
      <dgm:spPr/>
      <dgm:t>
        <a:bodyPr/>
        <a:lstStyle/>
        <a:p>
          <a:endParaRPr lang="fr-FR"/>
        </a:p>
      </dgm:t>
    </dgm:pt>
    <dgm:pt modelId="{F0194E2D-FB39-4E67-B1BF-18B0EC786913}" type="sibTrans" cxnId="{AA736023-48EE-4B6C-994C-E046BC42B931}">
      <dgm:prSet/>
      <dgm:spPr/>
      <dgm:t>
        <a:bodyPr/>
        <a:lstStyle/>
        <a:p>
          <a:endParaRPr lang="fr-FR"/>
        </a:p>
      </dgm:t>
    </dgm:pt>
    <dgm:pt modelId="{E6814A0C-A5BD-476B-B9EC-2BA0233A41BF}">
      <dgm:prSet phldrT="[Texte]"/>
      <dgm:spPr>
        <a:solidFill>
          <a:srgbClr val="00498F"/>
        </a:solidFill>
        <a:ln>
          <a:solidFill>
            <a:srgbClr val="00498F"/>
          </a:solidFill>
        </a:ln>
      </dgm:spPr>
      <dgm:t>
        <a:bodyPr/>
        <a:lstStyle/>
        <a:p>
          <a:r>
            <a:rPr lang="fr-FR" dirty="0"/>
            <a:t>Stéphanie CASTRO</a:t>
          </a:r>
        </a:p>
        <a:p>
          <a:r>
            <a:rPr lang="fr-FR" dirty="0"/>
            <a:t>Coordonnatrice adm.</a:t>
          </a:r>
        </a:p>
      </dgm:t>
    </dgm:pt>
    <dgm:pt modelId="{7E44BACC-072A-4452-84ED-AE881834B5E5}" type="parTrans" cxnId="{271C1ADA-5C2C-482E-923B-4BE94CCD553C}">
      <dgm:prSet/>
      <dgm:spPr/>
      <dgm:t>
        <a:bodyPr/>
        <a:lstStyle/>
        <a:p>
          <a:endParaRPr lang="fr-FR"/>
        </a:p>
      </dgm:t>
    </dgm:pt>
    <dgm:pt modelId="{FA37D678-688E-473A-A678-10ACA938CCC7}" type="sibTrans" cxnId="{271C1ADA-5C2C-482E-923B-4BE94CCD553C}">
      <dgm:prSet/>
      <dgm:spPr/>
      <dgm:t>
        <a:bodyPr/>
        <a:lstStyle/>
        <a:p>
          <a:endParaRPr lang="fr-FR"/>
        </a:p>
      </dgm:t>
    </dgm:pt>
    <dgm:pt modelId="{8F377179-17BF-4D53-A25B-80005BD288B4}">
      <dgm:prSet phldrT="[Texte]"/>
      <dgm:spPr>
        <a:solidFill>
          <a:srgbClr val="00498F"/>
        </a:solidFill>
        <a:ln>
          <a:solidFill>
            <a:srgbClr val="00498F"/>
          </a:solidFill>
        </a:ln>
      </dgm:spPr>
      <dgm:t>
        <a:bodyPr/>
        <a:lstStyle/>
        <a:p>
          <a:r>
            <a:rPr lang="fr-FR" dirty="0"/>
            <a:t>Jean-Claude COSTE</a:t>
          </a:r>
        </a:p>
        <a:p>
          <a:r>
            <a:rPr lang="fr-FR" dirty="0"/>
            <a:t>Parcours et </a:t>
          </a:r>
          <a:r>
            <a:rPr lang="fr-FR" dirty="0" err="1"/>
            <a:t>eParcours</a:t>
          </a:r>
          <a:endParaRPr lang="fr-FR" dirty="0"/>
        </a:p>
      </dgm:t>
    </dgm:pt>
    <dgm:pt modelId="{F6E7C13A-169A-4969-B476-73CD713147E4}" type="parTrans" cxnId="{384DD8D5-8341-4D76-9F3A-4B0EB2005BDF}">
      <dgm:prSet/>
      <dgm:spPr/>
      <dgm:t>
        <a:bodyPr/>
        <a:lstStyle/>
        <a:p>
          <a:endParaRPr lang="fr-FR"/>
        </a:p>
      </dgm:t>
    </dgm:pt>
    <dgm:pt modelId="{36008383-FD20-4493-8C00-9FBC728D422B}" type="sibTrans" cxnId="{384DD8D5-8341-4D76-9F3A-4B0EB2005BDF}">
      <dgm:prSet/>
      <dgm:spPr/>
      <dgm:t>
        <a:bodyPr/>
        <a:lstStyle/>
        <a:p>
          <a:endParaRPr lang="fr-FR"/>
        </a:p>
      </dgm:t>
    </dgm:pt>
    <dgm:pt modelId="{10B9DD95-F7CC-4064-870A-05B74E6DADA2}" type="asst">
      <dgm:prSet phldrT="[Texte]"/>
      <dgm:spPr>
        <a:solidFill>
          <a:srgbClr val="00498F"/>
        </a:solidFill>
        <a:ln>
          <a:solidFill>
            <a:srgbClr val="00498F"/>
          </a:solidFill>
        </a:ln>
      </dgm:spPr>
      <dgm:t>
        <a:bodyPr/>
        <a:lstStyle/>
        <a:p>
          <a:r>
            <a:rPr lang="fr-FR" dirty="0"/>
            <a:t>Pierre PERROCHE</a:t>
          </a:r>
        </a:p>
        <a:p>
          <a:r>
            <a:rPr lang="fr-FR" dirty="0"/>
            <a:t>Coordonnateur</a:t>
          </a:r>
        </a:p>
      </dgm:t>
    </dgm:pt>
    <dgm:pt modelId="{10D22F02-8A85-4B00-83F4-B4DC345F1D55}" type="sibTrans" cxnId="{232EAC3C-E04B-4D6D-AF22-2C5012ACD71E}">
      <dgm:prSet/>
      <dgm:spPr/>
      <dgm:t>
        <a:bodyPr/>
        <a:lstStyle/>
        <a:p>
          <a:endParaRPr lang="fr-FR"/>
        </a:p>
      </dgm:t>
    </dgm:pt>
    <dgm:pt modelId="{244CA93B-8375-47E6-9CF0-0AC5B02CDCA7}" type="parTrans" cxnId="{232EAC3C-E04B-4D6D-AF22-2C5012ACD71E}">
      <dgm:prSet/>
      <dgm:spPr/>
      <dgm:t>
        <a:bodyPr/>
        <a:lstStyle/>
        <a:p>
          <a:endParaRPr lang="fr-FR"/>
        </a:p>
      </dgm:t>
    </dgm:pt>
    <dgm:pt modelId="{95E593FE-ED24-48AE-9A36-1AFE4CFD7A82}">
      <dgm:prSet phldrT="[Texte]"/>
      <dgm:spPr>
        <a:solidFill>
          <a:srgbClr val="00498F"/>
        </a:solidFill>
        <a:ln>
          <a:solidFill>
            <a:srgbClr val="00498F"/>
          </a:solidFill>
        </a:ln>
      </dgm:spPr>
      <dgm:t>
        <a:bodyPr/>
        <a:lstStyle/>
        <a:p>
          <a:r>
            <a:rPr lang="fr-FR" dirty="0"/>
            <a:t>Emilie BEY</a:t>
          </a:r>
        </a:p>
        <a:p>
          <a:r>
            <a:rPr lang="fr-FR" dirty="0"/>
            <a:t>Références, groupes SOS, pédiatrie</a:t>
          </a:r>
        </a:p>
      </dgm:t>
    </dgm:pt>
    <dgm:pt modelId="{8E50FF49-02B9-477B-B156-6CD57BC22218}" type="parTrans" cxnId="{6B73B68C-B8CC-463C-9C76-964B127B16B0}">
      <dgm:prSet/>
      <dgm:spPr/>
      <dgm:t>
        <a:bodyPr/>
        <a:lstStyle/>
        <a:p>
          <a:endParaRPr lang="fr-FR"/>
        </a:p>
      </dgm:t>
    </dgm:pt>
    <dgm:pt modelId="{BE3FA25A-5F3C-4453-95D1-84456702B5E1}" type="sibTrans" cxnId="{6B73B68C-B8CC-463C-9C76-964B127B16B0}">
      <dgm:prSet/>
      <dgm:spPr/>
      <dgm:t>
        <a:bodyPr/>
        <a:lstStyle/>
        <a:p>
          <a:endParaRPr lang="fr-FR"/>
        </a:p>
      </dgm:t>
    </dgm:pt>
    <dgm:pt modelId="{E1CE56DB-14E1-4BAF-B694-EDD46B79B65B}">
      <dgm:prSet/>
      <dgm:spPr>
        <a:solidFill>
          <a:srgbClr val="00498F"/>
        </a:solidFill>
        <a:ln>
          <a:solidFill>
            <a:srgbClr val="00498F"/>
          </a:solidFill>
        </a:ln>
      </dgm:spPr>
      <dgm:t>
        <a:bodyPr/>
        <a:lstStyle/>
        <a:p>
          <a:r>
            <a:rPr lang="fr-FR" dirty="0"/>
            <a:t>Anne-Charlotte AUGRIS (</a:t>
          </a:r>
          <a:r>
            <a:rPr lang="fr-FR" dirty="0" err="1"/>
            <a:t>comm</a:t>
          </a:r>
          <a:r>
            <a:rPr lang="fr-FR" dirty="0"/>
            <a:t>, groupes médicaux, formation)</a:t>
          </a:r>
        </a:p>
      </dgm:t>
    </dgm:pt>
    <dgm:pt modelId="{713541AE-E555-49FF-B615-17DC3DF1FA61}" type="parTrans" cxnId="{4090DE5C-6F8B-4778-B4EA-40938F80B485}">
      <dgm:prSet/>
      <dgm:spPr/>
      <dgm:t>
        <a:bodyPr/>
        <a:lstStyle/>
        <a:p>
          <a:endParaRPr lang="fr-FR"/>
        </a:p>
      </dgm:t>
    </dgm:pt>
    <dgm:pt modelId="{1602F14E-8EC8-4545-87F4-6BC945F086F2}" type="sibTrans" cxnId="{4090DE5C-6F8B-4778-B4EA-40938F80B485}">
      <dgm:prSet/>
      <dgm:spPr/>
      <dgm:t>
        <a:bodyPr/>
        <a:lstStyle/>
        <a:p>
          <a:endParaRPr lang="fr-FR"/>
        </a:p>
      </dgm:t>
    </dgm:pt>
    <dgm:pt modelId="{8E269786-46DF-471B-9216-F7249594EB68}">
      <dgm:prSet phldrT="[Texte]"/>
      <dgm:spPr>
        <a:solidFill>
          <a:srgbClr val="00498F"/>
        </a:solidFill>
        <a:ln>
          <a:solidFill>
            <a:srgbClr val="00498F"/>
          </a:solidFill>
        </a:ln>
      </dgm:spPr>
      <dgm:t>
        <a:bodyPr/>
        <a:lstStyle/>
        <a:p>
          <a:r>
            <a:rPr lang="fr-FR" dirty="0"/>
            <a:t>Isabelle DAUSSE</a:t>
          </a:r>
        </a:p>
        <a:p>
          <a:r>
            <a:rPr lang="fr-FR" dirty="0"/>
            <a:t>Chargée des usages</a:t>
          </a:r>
        </a:p>
      </dgm:t>
    </dgm:pt>
    <dgm:pt modelId="{52B8CA0B-B000-4354-BAD6-52D1122E1D96}" type="parTrans" cxnId="{41520AD2-1542-4D95-BBBA-D2871C81F487}">
      <dgm:prSet/>
      <dgm:spPr/>
      <dgm:t>
        <a:bodyPr/>
        <a:lstStyle/>
        <a:p>
          <a:endParaRPr lang="fr-FR"/>
        </a:p>
      </dgm:t>
    </dgm:pt>
    <dgm:pt modelId="{363128D4-B1F4-4F50-B98E-3ABB92CEFF42}" type="sibTrans" cxnId="{41520AD2-1542-4D95-BBBA-D2871C81F487}">
      <dgm:prSet/>
      <dgm:spPr/>
      <dgm:t>
        <a:bodyPr/>
        <a:lstStyle/>
        <a:p>
          <a:endParaRPr lang="fr-FR"/>
        </a:p>
      </dgm:t>
    </dgm:pt>
    <dgm:pt modelId="{B7C8A181-449B-44FC-B59D-3C46A66F9160}">
      <dgm:prSet phldrT="[Texte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Assistant administratif</a:t>
          </a:r>
        </a:p>
      </dgm:t>
    </dgm:pt>
    <dgm:pt modelId="{605A9D4C-5A90-4742-AC54-CE4CBD7A45E7}" type="parTrans" cxnId="{5B358F68-4708-441E-8EA7-C240D54B1A82}">
      <dgm:prSet/>
      <dgm:spPr/>
      <dgm:t>
        <a:bodyPr/>
        <a:lstStyle/>
        <a:p>
          <a:endParaRPr lang="fr-FR"/>
        </a:p>
      </dgm:t>
    </dgm:pt>
    <dgm:pt modelId="{5D09CC30-002D-4EF6-BFE8-B0AC55473C0B}" type="sibTrans" cxnId="{5B358F68-4708-441E-8EA7-C240D54B1A82}">
      <dgm:prSet/>
      <dgm:spPr/>
      <dgm:t>
        <a:bodyPr/>
        <a:lstStyle/>
        <a:p>
          <a:endParaRPr lang="fr-FR"/>
        </a:p>
      </dgm:t>
    </dgm:pt>
    <dgm:pt modelId="{A6EFEB0C-311B-40F0-B51B-0DAF7F131685}" type="pres">
      <dgm:prSet presAssocID="{2409B27B-0880-489D-90D3-700BCABCF8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0C719B8-2E89-4521-A113-5A6739B8CAA0}" type="pres">
      <dgm:prSet presAssocID="{2810D60E-8AD0-49AD-BFCC-924D718C70B1}" presName="hierRoot1" presStyleCnt="0">
        <dgm:presLayoutVars>
          <dgm:hierBranch val="init"/>
        </dgm:presLayoutVars>
      </dgm:prSet>
      <dgm:spPr/>
    </dgm:pt>
    <dgm:pt modelId="{A1B9AD72-40E2-47E9-BC8D-52E58020C567}" type="pres">
      <dgm:prSet presAssocID="{2810D60E-8AD0-49AD-BFCC-924D718C70B1}" presName="rootComposite1" presStyleCnt="0"/>
      <dgm:spPr/>
    </dgm:pt>
    <dgm:pt modelId="{F6469CAC-1C11-4F5F-8DB4-3E218CCD784E}" type="pres">
      <dgm:prSet presAssocID="{2810D60E-8AD0-49AD-BFCC-924D718C70B1}" presName="rootText1" presStyleLbl="node0" presStyleIdx="0" presStyleCnt="1">
        <dgm:presLayoutVars>
          <dgm:chPref val="3"/>
        </dgm:presLayoutVars>
      </dgm:prSet>
      <dgm:spPr/>
    </dgm:pt>
    <dgm:pt modelId="{91A66CEE-2686-42EF-935C-70C3202E4DC6}" type="pres">
      <dgm:prSet presAssocID="{2810D60E-8AD0-49AD-BFCC-924D718C70B1}" presName="rootConnector1" presStyleLbl="node1" presStyleIdx="0" presStyleCnt="0"/>
      <dgm:spPr/>
    </dgm:pt>
    <dgm:pt modelId="{75B5A967-291C-4B5B-9A80-B56576E885C2}" type="pres">
      <dgm:prSet presAssocID="{2810D60E-8AD0-49AD-BFCC-924D718C70B1}" presName="hierChild2" presStyleCnt="0"/>
      <dgm:spPr/>
    </dgm:pt>
    <dgm:pt modelId="{13532002-A5F4-4198-A5EC-859CF5577701}" type="pres">
      <dgm:prSet presAssocID="{7E44BACC-072A-4452-84ED-AE881834B5E5}" presName="Name37" presStyleLbl="parChTrans1D2" presStyleIdx="0" presStyleCnt="5"/>
      <dgm:spPr/>
    </dgm:pt>
    <dgm:pt modelId="{E5B9783E-E9CE-4C74-9310-0E6B0E023564}" type="pres">
      <dgm:prSet presAssocID="{E6814A0C-A5BD-476B-B9EC-2BA0233A41BF}" presName="hierRoot2" presStyleCnt="0">
        <dgm:presLayoutVars>
          <dgm:hierBranch val="init"/>
        </dgm:presLayoutVars>
      </dgm:prSet>
      <dgm:spPr/>
    </dgm:pt>
    <dgm:pt modelId="{E4A13E43-4C52-4C1B-B378-751FE0A6ED66}" type="pres">
      <dgm:prSet presAssocID="{E6814A0C-A5BD-476B-B9EC-2BA0233A41BF}" presName="rootComposite" presStyleCnt="0"/>
      <dgm:spPr/>
    </dgm:pt>
    <dgm:pt modelId="{5D20898E-54D6-4E6A-A7EA-A6D8CECAFBD7}" type="pres">
      <dgm:prSet presAssocID="{E6814A0C-A5BD-476B-B9EC-2BA0233A41BF}" presName="rootText" presStyleLbl="node2" presStyleIdx="0" presStyleCnt="4">
        <dgm:presLayoutVars>
          <dgm:chPref val="3"/>
        </dgm:presLayoutVars>
      </dgm:prSet>
      <dgm:spPr/>
    </dgm:pt>
    <dgm:pt modelId="{C33870F4-9D95-4C50-9D51-F5CCE2AC9236}" type="pres">
      <dgm:prSet presAssocID="{E6814A0C-A5BD-476B-B9EC-2BA0233A41BF}" presName="rootConnector" presStyleLbl="node2" presStyleIdx="0" presStyleCnt="4"/>
      <dgm:spPr/>
    </dgm:pt>
    <dgm:pt modelId="{994A0A0E-408F-4D17-A347-EC2F41E000E6}" type="pres">
      <dgm:prSet presAssocID="{E6814A0C-A5BD-476B-B9EC-2BA0233A41BF}" presName="hierChild4" presStyleCnt="0"/>
      <dgm:spPr/>
    </dgm:pt>
    <dgm:pt modelId="{8ED246B8-396E-4898-A9B8-34D0245E851F}" type="pres">
      <dgm:prSet presAssocID="{605A9D4C-5A90-4742-AC54-CE4CBD7A45E7}" presName="Name37" presStyleLbl="parChTrans1D3" presStyleIdx="0" presStyleCnt="2"/>
      <dgm:spPr/>
    </dgm:pt>
    <dgm:pt modelId="{A05980D8-BF4B-4764-AD1C-FB298D681F41}" type="pres">
      <dgm:prSet presAssocID="{B7C8A181-449B-44FC-B59D-3C46A66F9160}" presName="hierRoot2" presStyleCnt="0">
        <dgm:presLayoutVars>
          <dgm:hierBranch val="init"/>
        </dgm:presLayoutVars>
      </dgm:prSet>
      <dgm:spPr/>
    </dgm:pt>
    <dgm:pt modelId="{945E2533-E222-4971-9B22-2E6B4983C57E}" type="pres">
      <dgm:prSet presAssocID="{B7C8A181-449B-44FC-B59D-3C46A66F9160}" presName="rootComposite" presStyleCnt="0"/>
      <dgm:spPr/>
    </dgm:pt>
    <dgm:pt modelId="{98E20C88-9FFE-4376-8302-1D3DA03546A0}" type="pres">
      <dgm:prSet presAssocID="{B7C8A181-449B-44FC-B59D-3C46A66F9160}" presName="rootText" presStyleLbl="node3" presStyleIdx="0" presStyleCnt="2">
        <dgm:presLayoutVars>
          <dgm:chPref val="3"/>
        </dgm:presLayoutVars>
      </dgm:prSet>
      <dgm:spPr/>
    </dgm:pt>
    <dgm:pt modelId="{98238456-8D1D-46CC-8BB2-3E7BFF37C365}" type="pres">
      <dgm:prSet presAssocID="{B7C8A181-449B-44FC-B59D-3C46A66F9160}" presName="rootConnector" presStyleLbl="node3" presStyleIdx="0" presStyleCnt="2"/>
      <dgm:spPr/>
    </dgm:pt>
    <dgm:pt modelId="{6FFAB5F4-C682-4A75-B5B1-6D5ECE5CF15D}" type="pres">
      <dgm:prSet presAssocID="{B7C8A181-449B-44FC-B59D-3C46A66F9160}" presName="hierChild4" presStyleCnt="0"/>
      <dgm:spPr/>
    </dgm:pt>
    <dgm:pt modelId="{C666B62D-6980-436A-A040-6D3CCDAD980A}" type="pres">
      <dgm:prSet presAssocID="{B7C8A181-449B-44FC-B59D-3C46A66F9160}" presName="hierChild5" presStyleCnt="0"/>
      <dgm:spPr/>
    </dgm:pt>
    <dgm:pt modelId="{D9EDB2F6-FFE6-4572-9FC8-C75B3A65A401}" type="pres">
      <dgm:prSet presAssocID="{E6814A0C-A5BD-476B-B9EC-2BA0233A41BF}" presName="hierChild5" presStyleCnt="0"/>
      <dgm:spPr/>
    </dgm:pt>
    <dgm:pt modelId="{3646EA9B-7060-46B1-8A71-EC452664ED21}" type="pres">
      <dgm:prSet presAssocID="{8E50FF49-02B9-477B-B156-6CD57BC22218}" presName="Name37" presStyleLbl="parChTrans1D2" presStyleIdx="1" presStyleCnt="5"/>
      <dgm:spPr/>
    </dgm:pt>
    <dgm:pt modelId="{1E6620B8-5DAB-402B-B90B-A4477F0CD461}" type="pres">
      <dgm:prSet presAssocID="{95E593FE-ED24-48AE-9A36-1AFE4CFD7A82}" presName="hierRoot2" presStyleCnt="0">
        <dgm:presLayoutVars>
          <dgm:hierBranch val="init"/>
        </dgm:presLayoutVars>
      </dgm:prSet>
      <dgm:spPr/>
    </dgm:pt>
    <dgm:pt modelId="{772AA7BE-BC56-4B54-BB8B-4B8EDD599887}" type="pres">
      <dgm:prSet presAssocID="{95E593FE-ED24-48AE-9A36-1AFE4CFD7A82}" presName="rootComposite" presStyleCnt="0"/>
      <dgm:spPr/>
    </dgm:pt>
    <dgm:pt modelId="{70AC943F-3034-420E-845B-BCBF389AC748}" type="pres">
      <dgm:prSet presAssocID="{95E593FE-ED24-48AE-9A36-1AFE4CFD7A82}" presName="rootText" presStyleLbl="node2" presStyleIdx="1" presStyleCnt="4">
        <dgm:presLayoutVars>
          <dgm:chPref val="3"/>
        </dgm:presLayoutVars>
      </dgm:prSet>
      <dgm:spPr/>
    </dgm:pt>
    <dgm:pt modelId="{5A51DF95-D775-4F9F-BE0A-6202AD313A18}" type="pres">
      <dgm:prSet presAssocID="{95E593FE-ED24-48AE-9A36-1AFE4CFD7A82}" presName="rootConnector" presStyleLbl="node2" presStyleIdx="1" presStyleCnt="4"/>
      <dgm:spPr/>
    </dgm:pt>
    <dgm:pt modelId="{2E5613E8-6F0B-4CEB-8C08-B1B19C784330}" type="pres">
      <dgm:prSet presAssocID="{95E593FE-ED24-48AE-9A36-1AFE4CFD7A82}" presName="hierChild4" presStyleCnt="0"/>
      <dgm:spPr/>
    </dgm:pt>
    <dgm:pt modelId="{A592B0DD-3101-40CA-9350-A59F3F2975CC}" type="pres">
      <dgm:prSet presAssocID="{95E593FE-ED24-48AE-9A36-1AFE4CFD7A82}" presName="hierChild5" presStyleCnt="0"/>
      <dgm:spPr/>
    </dgm:pt>
    <dgm:pt modelId="{8FDA6464-5FFE-4F23-97A6-1C7BFBA9BB06}" type="pres">
      <dgm:prSet presAssocID="{713541AE-E555-49FF-B615-17DC3DF1FA61}" presName="Name37" presStyleLbl="parChTrans1D2" presStyleIdx="2" presStyleCnt="5"/>
      <dgm:spPr/>
    </dgm:pt>
    <dgm:pt modelId="{669CAF62-2410-4785-BD73-B3916DCB44AC}" type="pres">
      <dgm:prSet presAssocID="{E1CE56DB-14E1-4BAF-B694-EDD46B79B65B}" presName="hierRoot2" presStyleCnt="0">
        <dgm:presLayoutVars>
          <dgm:hierBranch val="init"/>
        </dgm:presLayoutVars>
      </dgm:prSet>
      <dgm:spPr/>
    </dgm:pt>
    <dgm:pt modelId="{3B7F5A17-D87A-4EA9-A55C-E7F46649211F}" type="pres">
      <dgm:prSet presAssocID="{E1CE56DB-14E1-4BAF-B694-EDD46B79B65B}" presName="rootComposite" presStyleCnt="0"/>
      <dgm:spPr/>
    </dgm:pt>
    <dgm:pt modelId="{108987D3-84C0-4FBC-8D46-9276BB23AFC0}" type="pres">
      <dgm:prSet presAssocID="{E1CE56DB-14E1-4BAF-B694-EDD46B79B65B}" presName="rootText" presStyleLbl="node2" presStyleIdx="2" presStyleCnt="4">
        <dgm:presLayoutVars>
          <dgm:chPref val="3"/>
        </dgm:presLayoutVars>
      </dgm:prSet>
      <dgm:spPr/>
    </dgm:pt>
    <dgm:pt modelId="{7D8DB5E5-0ADD-493B-9E45-1AED2B561A1D}" type="pres">
      <dgm:prSet presAssocID="{E1CE56DB-14E1-4BAF-B694-EDD46B79B65B}" presName="rootConnector" presStyleLbl="node2" presStyleIdx="2" presStyleCnt="4"/>
      <dgm:spPr/>
    </dgm:pt>
    <dgm:pt modelId="{F9E7BF1D-708A-4E69-A769-41649C418F50}" type="pres">
      <dgm:prSet presAssocID="{E1CE56DB-14E1-4BAF-B694-EDD46B79B65B}" presName="hierChild4" presStyleCnt="0"/>
      <dgm:spPr/>
    </dgm:pt>
    <dgm:pt modelId="{E56CCCD0-4AA4-4D5B-BC2E-1B054A95D255}" type="pres">
      <dgm:prSet presAssocID="{E1CE56DB-14E1-4BAF-B694-EDD46B79B65B}" presName="hierChild5" presStyleCnt="0"/>
      <dgm:spPr/>
    </dgm:pt>
    <dgm:pt modelId="{0F00342A-FB9F-45FE-BBE3-97B5BEFA3AD6}" type="pres">
      <dgm:prSet presAssocID="{F6E7C13A-169A-4969-B476-73CD713147E4}" presName="Name37" presStyleLbl="parChTrans1D2" presStyleIdx="3" presStyleCnt="5"/>
      <dgm:spPr/>
    </dgm:pt>
    <dgm:pt modelId="{2840FAF5-F4A8-400B-BEDA-DDF939AF2362}" type="pres">
      <dgm:prSet presAssocID="{8F377179-17BF-4D53-A25B-80005BD288B4}" presName="hierRoot2" presStyleCnt="0">
        <dgm:presLayoutVars>
          <dgm:hierBranch val="init"/>
        </dgm:presLayoutVars>
      </dgm:prSet>
      <dgm:spPr/>
    </dgm:pt>
    <dgm:pt modelId="{EDA3688C-13CE-48BD-BD0C-3B53A07A51A2}" type="pres">
      <dgm:prSet presAssocID="{8F377179-17BF-4D53-A25B-80005BD288B4}" presName="rootComposite" presStyleCnt="0"/>
      <dgm:spPr/>
    </dgm:pt>
    <dgm:pt modelId="{65ED14E9-DCB1-486B-B4B2-152307F8E0B3}" type="pres">
      <dgm:prSet presAssocID="{8F377179-17BF-4D53-A25B-80005BD288B4}" presName="rootText" presStyleLbl="node2" presStyleIdx="3" presStyleCnt="4">
        <dgm:presLayoutVars>
          <dgm:chPref val="3"/>
        </dgm:presLayoutVars>
      </dgm:prSet>
      <dgm:spPr/>
    </dgm:pt>
    <dgm:pt modelId="{4F78AC0D-701B-453D-89DB-B005B41C3C86}" type="pres">
      <dgm:prSet presAssocID="{8F377179-17BF-4D53-A25B-80005BD288B4}" presName="rootConnector" presStyleLbl="node2" presStyleIdx="3" presStyleCnt="4"/>
      <dgm:spPr/>
    </dgm:pt>
    <dgm:pt modelId="{EF035D98-7972-463F-BFBD-83C6ABD4D7FD}" type="pres">
      <dgm:prSet presAssocID="{8F377179-17BF-4D53-A25B-80005BD288B4}" presName="hierChild4" presStyleCnt="0"/>
      <dgm:spPr/>
    </dgm:pt>
    <dgm:pt modelId="{3942B85E-8909-4470-91A6-C26A0E5C97F6}" type="pres">
      <dgm:prSet presAssocID="{52B8CA0B-B000-4354-BAD6-52D1122E1D96}" presName="Name37" presStyleLbl="parChTrans1D3" presStyleIdx="1" presStyleCnt="2"/>
      <dgm:spPr/>
    </dgm:pt>
    <dgm:pt modelId="{43F8ABF1-0B2A-4FD7-8CCC-2E60275897C8}" type="pres">
      <dgm:prSet presAssocID="{8E269786-46DF-471B-9216-F7249594EB68}" presName="hierRoot2" presStyleCnt="0">
        <dgm:presLayoutVars>
          <dgm:hierBranch val="init"/>
        </dgm:presLayoutVars>
      </dgm:prSet>
      <dgm:spPr/>
    </dgm:pt>
    <dgm:pt modelId="{0640E5A7-A650-447F-BFBD-2C3A723793EA}" type="pres">
      <dgm:prSet presAssocID="{8E269786-46DF-471B-9216-F7249594EB68}" presName="rootComposite" presStyleCnt="0"/>
      <dgm:spPr/>
    </dgm:pt>
    <dgm:pt modelId="{C016D47F-2955-4C7C-9723-022376F07C03}" type="pres">
      <dgm:prSet presAssocID="{8E269786-46DF-471B-9216-F7249594EB68}" presName="rootText" presStyleLbl="node3" presStyleIdx="1" presStyleCnt="2">
        <dgm:presLayoutVars>
          <dgm:chPref val="3"/>
        </dgm:presLayoutVars>
      </dgm:prSet>
      <dgm:spPr/>
    </dgm:pt>
    <dgm:pt modelId="{EE74F677-6730-458E-8CE9-A96665348DE7}" type="pres">
      <dgm:prSet presAssocID="{8E269786-46DF-471B-9216-F7249594EB68}" presName="rootConnector" presStyleLbl="node3" presStyleIdx="1" presStyleCnt="2"/>
      <dgm:spPr/>
    </dgm:pt>
    <dgm:pt modelId="{883405D3-D4AC-4FA9-AB7A-244EF2A8C89B}" type="pres">
      <dgm:prSet presAssocID="{8E269786-46DF-471B-9216-F7249594EB68}" presName="hierChild4" presStyleCnt="0"/>
      <dgm:spPr/>
    </dgm:pt>
    <dgm:pt modelId="{8A3D0D57-34F2-46A7-9D4E-C84F4CCA404F}" type="pres">
      <dgm:prSet presAssocID="{8E269786-46DF-471B-9216-F7249594EB68}" presName="hierChild5" presStyleCnt="0"/>
      <dgm:spPr/>
    </dgm:pt>
    <dgm:pt modelId="{5F7B7A65-FBDA-447C-B864-150A5C14AD88}" type="pres">
      <dgm:prSet presAssocID="{8F377179-17BF-4D53-A25B-80005BD288B4}" presName="hierChild5" presStyleCnt="0"/>
      <dgm:spPr/>
    </dgm:pt>
    <dgm:pt modelId="{DEAD9259-A625-43C8-A0D1-7B87F5589306}" type="pres">
      <dgm:prSet presAssocID="{2810D60E-8AD0-49AD-BFCC-924D718C70B1}" presName="hierChild3" presStyleCnt="0"/>
      <dgm:spPr/>
    </dgm:pt>
    <dgm:pt modelId="{3D9115B3-4323-44F0-9BEB-F868DDC847AE}" type="pres">
      <dgm:prSet presAssocID="{244CA93B-8375-47E6-9CF0-0AC5B02CDCA7}" presName="Name111" presStyleLbl="parChTrans1D2" presStyleIdx="4" presStyleCnt="5"/>
      <dgm:spPr/>
    </dgm:pt>
    <dgm:pt modelId="{FD0E3991-0C19-4628-BEA5-14E6A7DA51AD}" type="pres">
      <dgm:prSet presAssocID="{10B9DD95-F7CC-4064-870A-05B74E6DADA2}" presName="hierRoot3" presStyleCnt="0">
        <dgm:presLayoutVars>
          <dgm:hierBranch val="init"/>
        </dgm:presLayoutVars>
      </dgm:prSet>
      <dgm:spPr/>
    </dgm:pt>
    <dgm:pt modelId="{D9052022-1C64-4891-BAA0-F1BA28EBBBAD}" type="pres">
      <dgm:prSet presAssocID="{10B9DD95-F7CC-4064-870A-05B74E6DADA2}" presName="rootComposite3" presStyleCnt="0"/>
      <dgm:spPr/>
    </dgm:pt>
    <dgm:pt modelId="{1E02A63D-5BD5-4C83-AE2A-08E882FF9769}" type="pres">
      <dgm:prSet presAssocID="{10B9DD95-F7CC-4064-870A-05B74E6DADA2}" presName="rootText3" presStyleLbl="asst1" presStyleIdx="0" presStyleCnt="1">
        <dgm:presLayoutVars>
          <dgm:chPref val="3"/>
        </dgm:presLayoutVars>
      </dgm:prSet>
      <dgm:spPr/>
    </dgm:pt>
    <dgm:pt modelId="{678CBE4A-1D56-4E7E-B417-D1C4738242A7}" type="pres">
      <dgm:prSet presAssocID="{10B9DD95-F7CC-4064-870A-05B74E6DADA2}" presName="rootConnector3" presStyleLbl="asst1" presStyleIdx="0" presStyleCnt="1"/>
      <dgm:spPr/>
    </dgm:pt>
    <dgm:pt modelId="{2942D4CF-5C4E-4AF8-AC0E-D1DBD09DBD64}" type="pres">
      <dgm:prSet presAssocID="{10B9DD95-F7CC-4064-870A-05B74E6DADA2}" presName="hierChild6" presStyleCnt="0"/>
      <dgm:spPr/>
    </dgm:pt>
    <dgm:pt modelId="{AC37B41C-DE43-4518-96E8-9116D6A89327}" type="pres">
      <dgm:prSet presAssocID="{10B9DD95-F7CC-4064-870A-05B74E6DADA2}" presName="hierChild7" presStyleCnt="0"/>
      <dgm:spPr/>
    </dgm:pt>
  </dgm:ptLst>
  <dgm:cxnLst>
    <dgm:cxn modelId="{15F40302-945B-477A-B00F-45E66B54EFC2}" type="presOf" srcId="{2409B27B-0880-489D-90D3-700BCABCF893}" destId="{A6EFEB0C-311B-40F0-B51B-0DAF7F131685}" srcOrd="0" destOrd="0" presId="urn:microsoft.com/office/officeart/2005/8/layout/orgChart1"/>
    <dgm:cxn modelId="{83CEEC0C-54CC-4D52-A119-FDE18A6D85D2}" type="presOf" srcId="{8E269786-46DF-471B-9216-F7249594EB68}" destId="{C016D47F-2955-4C7C-9723-022376F07C03}" srcOrd="0" destOrd="0" presId="urn:microsoft.com/office/officeart/2005/8/layout/orgChart1"/>
    <dgm:cxn modelId="{20497E1F-0BEB-4BAD-AE0C-EC18D364D2EA}" type="presOf" srcId="{7E44BACC-072A-4452-84ED-AE881834B5E5}" destId="{13532002-A5F4-4198-A5EC-859CF5577701}" srcOrd="0" destOrd="0" presId="urn:microsoft.com/office/officeart/2005/8/layout/orgChart1"/>
    <dgm:cxn modelId="{AA736023-48EE-4B6C-994C-E046BC42B931}" srcId="{2409B27B-0880-489D-90D3-700BCABCF893}" destId="{2810D60E-8AD0-49AD-BFCC-924D718C70B1}" srcOrd="0" destOrd="0" parTransId="{D487379C-AD37-4D74-89D9-5A7550CCEE37}" sibTransId="{F0194E2D-FB39-4E67-B1BF-18B0EC786913}"/>
    <dgm:cxn modelId="{0D9FDC32-0179-4B40-8A7E-B9F37BCC7C42}" type="presOf" srcId="{E6814A0C-A5BD-476B-B9EC-2BA0233A41BF}" destId="{5D20898E-54D6-4E6A-A7EA-A6D8CECAFBD7}" srcOrd="0" destOrd="0" presId="urn:microsoft.com/office/officeart/2005/8/layout/orgChart1"/>
    <dgm:cxn modelId="{232EAC3C-E04B-4D6D-AF22-2C5012ACD71E}" srcId="{2810D60E-8AD0-49AD-BFCC-924D718C70B1}" destId="{10B9DD95-F7CC-4064-870A-05B74E6DADA2}" srcOrd="0" destOrd="0" parTransId="{244CA93B-8375-47E6-9CF0-0AC5B02CDCA7}" sibTransId="{10D22F02-8A85-4B00-83F4-B4DC345F1D55}"/>
    <dgm:cxn modelId="{4090DE5C-6F8B-4778-B4EA-40938F80B485}" srcId="{2810D60E-8AD0-49AD-BFCC-924D718C70B1}" destId="{E1CE56DB-14E1-4BAF-B694-EDD46B79B65B}" srcOrd="3" destOrd="0" parTransId="{713541AE-E555-49FF-B615-17DC3DF1FA61}" sibTransId="{1602F14E-8EC8-4545-87F4-6BC945F086F2}"/>
    <dgm:cxn modelId="{255B2541-640C-4845-8B53-7089B5873B6B}" type="presOf" srcId="{244CA93B-8375-47E6-9CF0-0AC5B02CDCA7}" destId="{3D9115B3-4323-44F0-9BEB-F868DDC847AE}" srcOrd="0" destOrd="0" presId="urn:microsoft.com/office/officeart/2005/8/layout/orgChart1"/>
    <dgm:cxn modelId="{56CDFB44-45CF-4D9F-AD85-7F3A91082FB3}" type="presOf" srcId="{E6814A0C-A5BD-476B-B9EC-2BA0233A41BF}" destId="{C33870F4-9D95-4C50-9D51-F5CCE2AC9236}" srcOrd="1" destOrd="0" presId="urn:microsoft.com/office/officeart/2005/8/layout/orgChart1"/>
    <dgm:cxn modelId="{A47D1466-7144-4C3D-A4C9-56805FF21AD9}" type="presOf" srcId="{E1CE56DB-14E1-4BAF-B694-EDD46B79B65B}" destId="{108987D3-84C0-4FBC-8D46-9276BB23AFC0}" srcOrd="0" destOrd="0" presId="urn:microsoft.com/office/officeart/2005/8/layout/orgChart1"/>
    <dgm:cxn modelId="{5B358F68-4708-441E-8EA7-C240D54B1A82}" srcId="{E6814A0C-A5BD-476B-B9EC-2BA0233A41BF}" destId="{B7C8A181-449B-44FC-B59D-3C46A66F9160}" srcOrd="0" destOrd="0" parTransId="{605A9D4C-5A90-4742-AC54-CE4CBD7A45E7}" sibTransId="{5D09CC30-002D-4EF6-BFE8-B0AC55473C0B}"/>
    <dgm:cxn modelId="{69987B4C-A246-41E6-8D6F-B088747BB6FB}" type="presOf" srcId="{E1CE56DB-14E1-4BAF-B694-EDD46B79B65B}" destId="{7D8DB5E5-0ADD-493B-9E45-1AED2B561A1D}" srcOrd="1" destOrd="0" presId="urn:microsoft.com/office/officeart/2005/8/layout/orgChart1"/>
    <dgm:cxn modelId="{944B044E-7158-4D50-A464-96F95DC9290F}" type="presOf" srcId="{8E269786-46DF-471B-9216-F7249594EB68}" destId="{EE74F677-6730-458E-8CE9-A96665348DE7}" srcOrd="1" destOrd="0" presId="urn:microsoft.com/office/officeart/2005/8/layout/orgChart1"/>
    <dgm:cxn modelId="{9AFE9856-686B-42D0-A54E-A1943636B82A}" type="presOf" srcId="{605A9D4C-5A90-4742-AC54-CE4CBD7A45E7}" destId="{8ED246B8-396E-4898-A9B8-34D0245E851F}" srcOrd="0" destOrd="0" presId="urn:microsoft.com/office/officeart/2005/8/layout/orgChart1"/>
    <dgm:cxn modelId="{CFA7D177-E370-4D74-A349-FEC0E7136132}" type="presOf" srcId="{8F377179-17BF-4D53-A25B-80005BD288B4}" destId="{4F78AC0D-701B-453D-89DB-B005B41C3C86}" srcOrd="1" destOrd="0" presId="urn:microsoft.com/office/officeart/2005/8/layout/orgChart1"/>
    <dgm:cxn modelId="{7FB60B78-82DA-40E3-8EEC-7631595ADC8B}" type="presOf" srcId="{95E593FE-ED24-48AE-9A36-1AFE4CFD7A82}" destId="{70AC943F-3034-420E-845B-BCBF389AC748}" srcOrd="0" destOrd="0" presId="urn:microsoft.com/office/officeart/2005/8/layout/orgChart1"/>
    <dgm:cxn modelId="{38078A7C-03ED-47C1-ADDE-8B609E12A6D1}" type="presOf" srcId="{2810D60E-8AD0-49AD-BFCC-924D718C70B1}" destId="{91A66CEE-2686-42EF-935C-70C3202E4DC6}" srcOrd="1" destOrd="0" presId="urn:microsoft.com/office/officeart/2005/8/layout/orgChart1"/>
    <dgm:cxn modelId="{F4016381-2076-4798-B0FB-4A8EA79AA831}" type="presOf" srcId="{52B8CA0B-B000-4354-BAD6-52D1122E1D96}" destId="{3942B85E-8909-4470-91A6-C26A0E5C97F6}" srcOrd="0" destOrd="0" presId="urn:microsoft.com/office/officeart/2005/8/layout/orgChart1"/>
    <dgm:cxn modelId="{6B73B68C-B8CC-463C-9C76-964B127B16B0}" srcId="{2810D60E-8AD0-49AD-BFCC-924D718C70B1}" destId="{95E593FE-ED24-48AE-9A36-1AFE4CFD7A82}" srcOrd="2" destOrd="0" parTransId="{8E50FF49-02B9-477B-B156-6CD57BC22218}" sibTransId="{BE3FA25A-5F3C-4453-95D1-84456702B5E1}"/>
    <dgm:cxn modelId="{0A65679F-449F-4480-9396-167121FA43C4}" type="presOf" srcId="{10B9DD95-F7CC-4064-870A-05B74E6DADA2}" destId="{678CBE4A-1D56-4E7E-B417-D1C4738242A7}" srcOrd="1" destOrd="0" presId="urn:microsoft.com/office/officeart/2005/8/layout/orgChart1"/>
    <dgm:cxn modelId="{301020AD-C39E-426B-B469-118F49A69929}" type="presOf" srcId="{F6E7C13A-169A-4969-B476-73CD713147E4}" destId="{0F00342A-FB9F-45FE-BBE3-97B5BEFA3AD6}" srcOrd="0" destOrd="0" presId="urn:microsoft.com/office/officeart/2005/8/layout/orgChart1"/>
    <dgm:cxn modelId="{D1A7C7AF-D9F6-47A2-9B12-FB6CD117E983}" type="presOf" srcId="{713541AE-E555-49FF-B615-17DC3DF1FA61}" destId="{8FDA6464-5FFE-4F23-97A6-1C7BFBA9BB06}" srcOrd="0" destOrd="0" presId="urn:microsoft.com/office/officeart/2005/8/layout/orgChart1"/>
    <dgm:cxn modelId="{506740B3-BD6A-4A56-AE29-B07E80A6815B}" type="presOf" srcId="{8F377179-17BF-4D53-A25B-80005BD288B4}" destId="{65ED14E9-DCB1-486B-B4B2-152307F8E0B3}" srcOrd="0" destOrd="0" presId="urn:microsoft.com/office/officeart/2005/8/layout/orgChart1"/>
    <dgm:cxn modelId="{41520AD2-1542-4D95-BBBA-D2871C81F487}" srcId="{8F377179-17BF-4D53-A25B-80005BD288B4}" destId="{8E269786-46DF-471B-9216-F7249594EB68}" srcOrd="0" destOrd="0" parTransId="{52B8CA0B-B000-4354-BAD6-52D1122E1D96}" sibTransId="{363128D4-B1F4-4F50-B98E-3ABB92CEFF42}"/>
    <dgm:cxn modelId="{777E7FD2-9933-44EB-B806-60E659410592}" type="presOf" srcId="{10B9DD95-F7CC-4064-870A-05B74E6DADA2}" destId="{1E02A63D-5BD5-4C83-AE2A-08E882FF9769}" srcOrd="0" destOrd="0" presId="urn:microsoft.com/office/officeart/2005/8/layout/orgChart1"/>
    <dgm:cxn modelId="{384DD8D5-8341-4D76-9F3A-4B0EB2005BDF}" srcId="{2810D60E-8AD0-49AD-BFCC-924D718C70B1}" destId="{8F377179-17BF-4D53-A25B-80005BD288B4}" srcOrd="4" destOrd="0" parTransId="{F6E7C13A-169A-4969-B476-73CD713147E4}" sibTransId="{36008383-FD20-4493-8C00-9FBC728D422B}"/>
    <dgm:cxn modelId="{271C1ADA-5C2C-482E-923B-4BE94CCD553C}" srcId="{2810D60E-8AD0-49AD-BFCC-924D718C70B1}" destId="{E6814A0C-A5BD-476B-B9EC-2BA0233A41BF}" srcOrd="1" destOrd="0" parTransId="{7E44BACC-072A-4452-84ED-AE881834B5E5}" sibTransId="{FA37D678-688E-473A-A678-10ACA938CCC7}"/>
    <dgm:cxn modelId="{E0A245DB-B7A4-4E1E-AA03-24CB62FFB193}" type="presOf" srcId="{B7C8A181-449B-44FC-B59D-3C46A66F9160}" destId="{98238456-8D1D-46CC-8BB2-3E7BFF37C365}" srcOrd="1" destOrd="0" presId="urn:microsoft.com/office/officeart/2005/8/layout/orgChart1"/>
    <dgm:cxn modelId="{E8C9FBE9-1CB5-46B2-BD5B-F6E0A11A9936}" type="presOf" srcId="{8E50FF49-02B9-477B-B156-6CD57BC22218}" destId="{3646EA9B-7060-46B1-8A71-EC452664ED21}" srcOrd="0" destOrd="0" presId="urn:microsoft.com/office/officeart/2005/8/layout/orgChart1"/>
    <dgm:cxn modelId="{1A9097EC-5091-4B51-A5E7-DBE97D00E2AD}" type="presOf" srcId="{B7C8A181-449B-44FC-B59D-3C46A66F9160}" destId="{98E20C88-9FFE-4376-8302-1D3DA03546A0}" srcOrd="0" destOrd="0" presId="urn:microsoft.com/office/officeart/2005/8/layout/orgChart1"/>
    <dgm:cxn modelId="{6E1735F5-735B-42BE-A960-3265C25425B0}" type="presOf" srcId="{2810D60E-8AD0-49AD-BFCC-924D718C70B1}" destId="{F6469CAC-1C11-4F5F-8DB4-3E218CCD784E}" srcOrd="0" destOrd="0" presId="urn:microsoft.com/office/officeart/2005/8/layout/orgChart1"/>
    <dgm:cxn modelId="{1C7903F7-F210-4BDF-A7F5-94116E62B649}" type="presOf" srcId="{95E593FE-ED24-48AE-9A36-1AFE4CFD7A82}" destId="{5A51DF95-D775-4F9F-BE0A-6202AD313A18}" srcOrd="1" destOrd="0" presId="urn:microsoft.com/office/officeart/2005/8/layout/orgChart1"/>
    <dgm:cxn modelId="{D8E78BA1-BE7E-4A45-AFC9-56E65B6BDF57}" type="presParOf" srcId="{A6EFEB0C-311B-40F0-B51B-0DAF7F131685}" destId="{60C719B8-2E89-4521-A113-5A6739B8CAA0}" srcOrd="0" destOrd="0" presId="urn:microsoft.com/office/officeart/2005/8/layout/orgChart1"/>
    <dgm:cxn modelId="{8870234B-23B5-48A3-B0B5-701FA3572D15}" type="presParOf" srcId="{60C719B8-2E89-4521-A113-5A6739B8CAA0}" destId="{A1B9AD72-40E2-47E9-BC8D-52E58020C567}" srcOrd="0" destOrd="0" presId="urn:microsoft.com/office/officeart/2005/8/layout/orgChart1"/>
    <dgm:cxn modelId="{F634CEF4-BB2E-411F-8D93-A51C33EFF347}" type="presParOf" srcId="{A1B9AD72-40E2-47E9-BC8D-52E58020C567}" destId="{F6469CAC-1C11-4F5F-8DB4-3E218CCD784E}" srcOrd="0" destOrd="0" presId="urn:microsoft.com/office/officeart/2005/8/layout/orgChart1"/>
    <dgm:cxn modelId="{21A20E4D-E75B-473B-8510-8706BAC76D0C}" type="presParOf" srcId="{A1B9AD72-40E2-47E9-BC8D-52E58020C567}" destId="{91A66CEE-2686-42EF-935C-70C3202E4DC6}" srcOrd="1" destOrd="0" presId="urn:microsoft.com/office/officeart/2005/8/layout/orgChart1"/>
    <dgm:cxn modelId="{44C5B1A1-9640-4514-AB39-263C7C4150EB}" type="presParOf" srcId="{60C719B8-2E89-4521-A113-5A6739B8CAA0}" destId="{75B5A967-291C-4B5B-9A80-B56576E885C2}" srcOrd="1" destOrd="0" presId="urn:microsoft.com/office/officeart/2005/8/layout/orgChart1"/>
    <dgm:cxn modelId="{87A99503-383C-4CAE-A0B5-0C7F8893D49D}" type="presParOf" srcId="{75B5A967-291C-4B5B-9A80-B56576E885C2}" destId="{13532002-A5F4-4198-A5EC-859CF5577701}" srcOrd="0" destOrd="0" presId="urn:microsoft.com/office/officeart/2005/8/layout/orgChart1"/>
    <dgm:cxn modelId="{F68605F0-EC90-480C-8110-C4E094B9EA0A}" type="presParOf" srcId="{75B5A967-291C-4B5B-9A80-B56576E885C2}" destId="{E5B9783E-E9CE-4C74-9310-0E6B0E023564}" srcOrd="1" destOrd="0" presId="urn:microsoft.com/office/officeart/2005/8/layout/orgChart1"/>
    <dgm:cxn modelId="{1FE5BF19-E009-4B20-A222-3637C85FBD5C}" type="presParOf" srcId="{E5B9783E-E9CE-4C74-9310-0E6B0E023564}" destId="{E4A13E43-4C52-4C1B-B378-751FE0A6ED66}" srcOrd="0" destOrd="0" presId="urn:microsoft.com/office/officeart/2005/8/layout/orgChart1"/>
    <dgm:cxn modelId="{D8DFDDA1-9413-47F8-B3A8-C50DE30B8A36}" type="presParOf" srcId="{E4A13E43-4C52-4C1B-B378-751FE0A6ED66}" destId="{5D20898E-54D6-4E6A-A7EA-A6D8CECAFBD7}" srcOrd="0" destOrd="0" presId="urn:microsoft.com/office/officeart/2005/8/layout/orgChart1"/>
    <dgm:cxn modelId="{D6A97B13-83EC-4957-8CC7-1B2E390A5720}" type="presParOf" srcId="{E4A13E43-4C52-4C1B-B378-751FE0A6ED66}" destId="{C33870F4-9D95-4C50-9D51-F5CCE2AC9236}" srcOrd="1" destOrd="0" presId="urn:microsoft.com/office/officeart/2005/8/layout/orgChart1"/>
    <dgm:cxn modelId="{18E9CB43-D054-4D3C-9316-5B22CBC8A888}" type="presParOf" srcId="{E5B9783E-E9CE-4C74-9310-0E6B0E023564}" destId="{994A0A0E-408F-4D17-A347-EC2F41E000E6}" srcOrd="1" destOrd="0" presId="urn:microsoft.com/office/officeart/2005/8/layout/orgChart1"/>
    <dgm:cxn modelId="{119970CF-0090-42CC-9E62-F5DC7CB9FFE5}" type="presParOf" srcId="{994A0A0E-408F-4D17-A347-EC2F41E000E6}" destId="{8ED246B8-396E-4898-A9B8-34D0245E851F}" srcOrd="0" destOrd="0" presId="urn:microsoft.com/office/officeart/2005/8/layout/orgChart1"/>
    <dgm:cxn modelId="{5807D876-0727-4ED7-BC83-2ECEF7B2EC54}" type="presParOf" srcId="{994A0A0E-408F-4D17-A347-EC2F41E000E6}" destId="{A05980D8-BF4B-4764-AD1C-FB298D681F41}" srcOrd="1" destOrd="0" presId="urn:microsoft.com/office/officeart/2005/8/layout/orgChart1"/>
    <dgm:cxn modelId="{B37E3993-833C-4190-A369-EB0B03AAB3E5}" type="presParOf" srcId="{A05980D8-BF4B-4764-AD1C-FB298D681F41}" destId="{945E2533-E222-4971-9B22-2E6B4983C57E}" srcOrd="0" destOrd="0" presId="urn:microsoft.com/office/officeart/2005/8/layout/orgChart1"/>
    <dgm:cxn modelId="{496A7008-00F8-4D78-AAD0-AA70EADBB843}" type="presParOf" srcId="{945E2533-E222-4971-9B22-2E6B4983C57E}" destId="{98E20C88-9FFE-4376-8302-1D3DA03546A0}" srcOrd="0" destOrd="0" presId="urn:microsoft.com/office/officeart/2005/8/layout/orgChart1"/>
    <dgm:cxn modelId="{0D93D624-375C-47D9-B831-F49D12536051}" type="presParOf" srcId="{945E2533-E222-4971-9B22-2E6B4983C57E}" destId="{98238456-8D1D-46CC-8BB2-3E7BFF37C365}" srcOrd="1" destOrd="0" presId="urn:microsoft.com/office/officeart/2005/8/layout/orgChart1"/>
    <dgm:cxn modelId="{EECE1B19-2227-402E-B443-E67AC0192E67}" type="presParOf" srcId="{A05980D8-BF4B-4764-AD1C-FB298D681F41}" destId="{6FFAB5F4-C682-4A75-B5B1-6D5ECE5CF15D}" srcOrd="1" destOrd="0" presId="urn:microsoft.com/office/officeart/2005/8/layout/orgChart1"/>
    <dgm:cxn modelId="{79368DB2-3902-4981-8BFF-AF9E2D7B5A6B}" type="presParOf" srcId="{A05980D8-BF4B-4764-AD1C-FB298D681F41}" destId="{C666B62D-6980-436A-A040-6D3CCDAD980A}" srcOrd="2" destOrd="0" presId="urn:microsoft.com/office/officeart/2005/8/layout/orgChart1"/>
    <dgm:cxn modelId="{AEAEE9DE-7ECF-4281-B40E-93F688A3CC30}" type="presParOf" srcId="{E5B9783E-E9CE-4C74-9310-0E6B0E023564}" destId="{D9EDB2F6-FFE6-4572-9FC8-C75B3A65A401}" srcOrd="2" destOrd="0" presId="urn:microsoft.com/office/officeart/2005/8/layout/orgChart1"/>
    <dgm:cxn modelId="{00FD823F-E6E4-49DF-B063-E69153A467D5}" type="presParOf" srcId="{75B5A967-291C-4B5B-9A80-B56576E885C2}" destId="{3646EA9B-7060-46B1-8A71-EC452664ED21}" srcOrd="2" destOrd="0" presId="urn:microsoft.com/office/officeart/2005/8/layout/orgChart1"/>
    <dgm:cxn modelId="{3E743C88-963B-40F5-AE46-3D1FB6E3CE32}" type="presParOf" srcId="{75B5A967-291C-4B5B-9A80-B56576E885C2}" destId="{1E6620B8-5DAB-402B-B90B-A4477F0CD461}" srcOrd="3" destOrd="0" presId="urn:microsoft.com/office/officeart/2005/8/layout/orgChart1"/>
    <dgm:cxn modelId="{52074E6B-9224-4E18-B53A-AD995F812DA5}" type="presParOf" srcId="{1E6620B8-5DAB-402B-B90B-A4477F0CD461}" destId="{772AA7BE-BC56-4B54-BB8B-4B8EDD599887}" srcOrd="0" destOrd="0" presId="urn:microsoft.com/office/officeart/2005/8/layout/orgChart1"/>
    <dgm:cxn modelId="{A4029C3B-833B-474E-A416-E2A26F98DFE7}" type="presParOf" srcId="{772AA7BE-BC56-4B54-BB8B-4B8EDD599887}" destId="{70AC943F-3034-420E-845B-BCBF389AC748}" srcOrd="0" destOrd="0" presId="urn:microsoft.com/office/officeart/2005/8/layout/orgChart1"/>
    <dgm:cxn modelId="{0A72D536-1A1E-4D5E-BE3E-C1A7F3D613BC}" type="presParOf" srcId="{772AA7BE-BC56-4B54-BB8B-4B8EDD599887}" destId="{5A51DF95-D775-4F9F-BE0A-6202AD313A18}" srcOrd="1" destOrd="0" presId="urn:microsoft.com/office/officeart/2005/8/layout/orgChart1"/>
    <dgm:cxn modelId="{CA21BC97-B136-464C-A649-43096E7FD9A9}" type="presParOf" srcId="{1E6620B8-5DAB-402B-B90B-A4477F0CD461}" destId="{2E5613E8-6F0B-4CEB-8C08-B1B19C784330}" srcOrd="1" destOrd="0" presId="urn:microsoft.com/office/officeart/2005/8/layout/orgChart1"/>
    <dgm:cxn modelId="{0DDCA5BC-5644-4BB1-9C46-CF22A549876C}" type="presParOf" srcId="{1E6620B8-5DAB-402B-B90B-A4477F0CD461}" destId="{A592B0DD-3101-40CA-9350-A59F3F2975CC}" srcOrd="2" destOrd="0" presId="urn:microsoft.com/office/officeart/2005/8/layout/orgChart1"/>
    <dgm:cxn modelId="{5170955B-BBB4-4D38-84AE-7D9E2DDAF1CA}" type="presParOf" srcId="{75B5A967-291C-4B5B-9A80-B56576E885C2}" destId="{8FDA6464-5FFE-4F23-97A6-1C7BFBA9BB06}" srcOrd="4" destOrd="0" presId="urn:microsoft.com/office/officeart/2005/8/layout/orgChart1"/>
    <dgm:cxn modelId="{64B3A7C0-EF0F-45C4-AACE-472D26E6706C}" type="presParOf" srcId="{75B5A967-291C-4B5B-9A80-B56576E885C2}" destId="{669CAF62-2410-4785-BD73-B3916DCB44AC}" srcOrd="5" destOrd="0" presId="urn:microsoft.com/office/officeart/2005/8/layout/orgChart1"/>
    <dgm:cxn modelId="{588F2E03-FA24-428D-B7DF-21AE996B9597}" type="presParOf" srcId="{669CAF62-2410-4785-BD73-B3916DCB44AC}" destId="{3B7F5A17-D87A-4EA9-A55C-E7F46649211F}" srcOrd="0" destOrd="0" presId="urn:microsoft.com/office/officeart/2005/8/layout/orgChart1"/>
    <dgm:cxn modelId="{02B4BD61-DB96-4384-9FCC-E5F02D6E1722}" type="presParOf" srcId="{3B7F5A17-D87A-4EA9-A55C-E7F46649211F}" destId="{108987D3-84C0-4FBC-8D46-9276BB23AFC0}" srcOrd="0" destOrd="0" presId="urn:microsoft.com/office/officeart/2005/8/layout/orgChart1"/>
    <dgm:cxn modelId="{5F8CC68F-B5B6-4436-81FB-847012609677}" type="presParOf" srcId="{3B7F5A17-D87A-4EA9-A55C-E7F46649211F}" destId="{7D8DB5E5-0ADD-493B-9E45-1AED2B561A1D}" srcOrd="1" destOrd="0" presId="urn:microsoft.com/office/officeart/2005/8/layout/orgChart1"/>
    <dgm:cxn modelId="{4CB1558F-F8C6-4172-A844-E8BAECF1C8CF}" type="presParOf" srcId="{669CAF62-2410-4785-BD73-B3916DCB44AC}" destId="{F9E7BF1D-708A-4E69-A769-41649C418F50}" srcOrd="1" destOrd="0" presId="urn:microsoft.com/office/officeart/2005/8/layout/orgChart1"/>
    <dgm:cxn modelId="{18E8A2A2-953C-4ED3-864F-7B9165B310D1}" type="presParOf" srcId="{669CAF62-2410-4785-BD73-B3916DCB44AC}" destId="{E56CCCD0-4AA4-4D5B-BC2E-1B054A95D255}" srcOrd="2" destOrd="0" presId="urn:microsoft.com/office/officeart/2005/8/layout/orgChart1"/>
    <dgm:cxn modelId="{6990A690-CEA0-4EE9-A15A-7B5FC722307A}" type="presParOf" srcId="{75B5A967-291C-4B5B-9A80-B56576E885C2}" destId="{0F00342A-FB9F-45FE-BBE3-97B5BEFA3AD6}" srcOrd="6" destOrd="0" presId="urn:microsoft.com/office/officeart/2005/8/layout/orgChart1"/>
    <dgm:cxn modelId="{554A17B2-A530-4997-B8A7-FDF58AB6D533}" type="presParOf" srcId="{75B5A967-291C-4B5B-9A80-B56576E885C2}" destId="{2840FAF5-F4A8-400B-BEDA-DDF939AF2362}" srcOrd="7" destOrd="0" presId="urn:microsoft.com/office/officeart/2005/8/layout/orgChart1"/>
    <dgm:cxn modelId="{ABF92EB3-E6F1-4CFD-A969-44F076F71E7E}" type="presParOf" srcId="{2840FAF5-F4A8-400B-BEDA-DDF939AF2362}" destId="{EDA3688C-13CE-48BD-BD0C-3B53A07A51A2}" srcOrd="0" destOrd="0" presId="urn:microsoft.com/office/officeart/2005/8/layout/orgChart1"/>
    <dgm:cxn modelId="{36D40B5E-E825-4104-8B4D-6C54CF93836B}" type="presParOf" srcId="{EDA3688C-13CE-48BD-BD0C-3B53A07A51A2}" destId="{65ED14E9-DCB1-486B-B4B2-152307F8E0B3}" srcOrd="0" destOrd="0" presId="urn:microsoft.com/office/officeart/2005/8/layout/orgChart1"/>
    <dgm:cxn modelId="{0B301501-4282-4E0C-B883-146693950F04}" type="presParOf" srcId="{EDA3688C-13CE-48BD-BD0C-3B53A07A51A2}" destId="{4F78AC0D-701B-453D-89DB-B005B41C3C86}" srcOrd="1" destOrd="0" presId="urn:microsoft.com/office/officeart/2005/8/layout/orgChart1"/>
    <dgm:cxn modelId="{FF1DEE22-445E-4CA6-A108-40DF2CD31C20}" type="presParOf" srcId="{2840FAF5-F4A8-400B-BEDA-DDF939AF2362}" destId="{EF035D98-7972-463F-BFBD-83C6ABD4D7FD}" srcOrd="1" destOrd="0" presId="urn:microsoft.com/office/officeart/2005/8/layout/orgChart1"/>
    <dgm:cxn modelId="{B44697A0-A7E9-443B-BA53-1D493FB53F88}" type="presParOf" srcId="{EF035D98-7972-463F-BFBD-83C6ABD4D7FD}" destId="{3942B85E-8909-4470-91A6-C26A0E5C97F6}" srcOrd="0" destOrd="0" presId="urn:microsoft.com/office/officeart/2005/8/layout/orgChart1"/>
    <dgm:cxn modelId="{F0B56B2A-0F97-4474-BB03-06AB3A1718C0}" type="presParOf" srcId="{EF035D98-7972-463F-BFBD-83C6ABD4D7FD}" destId="{43F8ABF1-0B2A-4FD7-8CCC-2E60275897C8}" srcOrd="1" destOrd="0" presId="urn:microsoft.com/office/officeart/2005/8/layout/orgChart1"/>
    <dgm:cxn modelId="{03353E77-6B7C-422A-B8CA-F1C034C07FC9}" type="presParOf" srcId="{43F8ABF1-0B2A-4FD7-8CCC-2E60275897C8}" destId="{0640E5A7-A650-447F-BFBD-2C3A723793EA}" srcOrd="0" destOrd="0" presId="urn:microsoft.com/office/officeart/2005/8/layout/orgChart1"/>
    <dgm:cxn modelId="{386512E2-11DB-43B6-ACC8-E28B4C13FEFE}" type="presParOf" srcId="{0640E5A7-A650-447F-BFBD-2C3A723793EA}" destId="{C016D47F-2955-4C7C-9723-022376F07C03}" srcOrd="0" destOrd="0" presId="urn:microsoft.com/office/officeart/2005/8/layout/orgChart1"/>
    <dgm:cxn modelId="{9A1E8DE8-E88E-471A-AD39-7B5AEDA5E864}" type="presParOf" srcId="{0640E5A7-A650-447F-BFBD-2C3A723793EA}" destId="{EE74F677-6730-458E-8CE9-A96665348DE7}" srcOrd="1" destOrd="0" presId="urn:microsoft.com/office/officeart/2005/8/layout/orgChart1"/>
    <dgm:cxn modelId="{8C3B984C-ADE1-41C4-B9EE-2615B1ED622C}" type="presParOf" srcId="{43F8ABF1-0B2A-4FD7-8CCC-2E60275897C8}" destId="{883405D3-D4AC-4FA9-AB7A-244EF2A8C89B}" srcOrd="1" destOrd="0" presId="urn:microsoft.com/office/officeart/2005/8/layout/orgChart1"/>
    <dgm:cxn modelId="{DAA2B7DC-5976-4E96-8AF9-54E4A0AB8BFD}" type="presParOf" srcId="{43F8ABF1-0B2A-4FD7-8CCC-2E60275897C8}" destId="{8A3D0D57-34F2-46A7-9D4E-C84F4CCA404F}" srcOrd="2" destOrd="0" presId="urn:microsoft.com/office/officeart/2005/8/layout/orgChart1"/>
    <dgm:cxn modelId="{3F18569C-2FD8-4928-B0BF-0B15422FBF06}" type="presParOf" srcId="{2840FAF5-F4A8-400B-BEDA-DDF939AF2362}" destId="{5F7B7A65-FBDA-447C-B864-150A5C14AD88}" srcOrd="2" destOrd="0" presId="urn:microsoft.com/office/officeart/2005/8/layout/orgChart1"/>
    <dgm:cxn modelId="{947450A7-E8E8-4878-86A8-E39592E97389}" type="presParOf" srcId="{60C719B8-2E89-4521-A113-5A6739B8CAA0}" destId="{DEAD9259-A625-43C8-A0D1-7B87F5589306}" srcOrd="2" destOrd="0" presId="urn:microsoft.com/office/officeart/2005/8/layout/orgChart1"/>
    <dgm:cxn modelId="{985FCC05-5230-4AD4-9DF1-76E826328614}" type="presParOf" srcId="{DEAD9259-A625-43C8-A0D1-7B87F5589306}" destId="{3D9115B3-4323-44F0-9BEB-F868DDC847AE}" srcOrd="0" destOrd="0" presId="urn:microsoft.com/office/officeart/2005/8/layout/orgChart1"/>
    <dgm:cxn modelId="{542AB71F-90FD-45CA-87C1-A918BEA8785A}" type="presParOf" srcId="{DEAD9259-A625-43C8-A0D1-7B87F5589306}" destId="{FD0E3991-0C19-4628-BEA5-14E6A7DA51AD}" srcOrd="1" destOrd="0" presId="urn:microsoft.com/office/officeart/2005/8/layout/orgChart1"/>
    <dgm:cxn modelId="{9844D176-699B-4A25-AB13-53060F86C334}" type="presParOf" srcId="{FD0E3991-0C19-4628-BEA5-14E6A7DA51AD}" destId="{D9052022-1C64-4891-BAA0-F1BA28EBBBAD}" srcOrd="0" destOrd="0" presId="urn:microsoft.com/office/officeart/2005/8/layout/orgChart1"/>
    <dgm:cxn modelId="{A2FB2247-E3C1-4D17-B758-51E25283510F}" type="presParOf" srcId="{D9052022-1C64-4891-BAA0-F1BA28EBBBAD}" destId="{1E02A63D-5BD5-4C83-AE2A-08E882FF9769}" srcOrd="0" destOrd="0" presId="urn:microsoft.com/office/officeart/2005/8/layout/orgChart1"/>
    <dgm:cxn modelId="{840E80E8-57E0-4BCA-8306-9E95A93B22D6}" type="presParOf" srcId="{D9052022-1C64-4891-BAA0-F1BA28EBBBAD}" destId="{678CBE4A-1D56-4E7E-B417-D1C4738242A7}" srcOrd="1" destOrd="0" presId="urn:microsoft.com/office/officeart/2005/8/layout/orgChart1"/>
    <dgm:cxn modelId="{77939206-63CC-4220-8FA5-991008C00624}" type="presParOf" srcId="{FD0E3991-0C19-4628-BEA5-14E6A7DA51AD}" destId="{2942D4CF-5C4E-4AF8-AC0E-D1DBD09DBD64}" srcOrd="1" destOrd="0" presId="urn:microsoft.com/office/officeart/2005/8/layout/orgChart1"/>
    <dgm:cxn modelId="{35311D35-19FD-45FF-95F2-69AD0FB80129}" type="presParOf" srcId="{FD0E3991-0C19-4628-BEA5-14E6A7DA51AD}" destId="{AC37B41C-DE43-4518-96E8-9116D6A893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09B27B-0880-489D-90D3-700BCABCF893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2810D60E-8AD0-49AD-BFCC-924D718C70B1}">
      <dgm:prSet phldrT="[Texte]"/>
      <dgm:spPr>
        <a:solidFill>
          <a:srgbClr val="349D3B"/>
        </a:solidFill>
        <a:ln>
          <a:solidFill>
            <a:srgbClr val="349D3B"/>
          </a:solidFill>
        </a:ln>
      </dgm:spPr>
      <dgm:t>
        <a:bodyPr/>
        <a:lstStyle/>
        <a:p>
          <a:r>
            <a:rPr lang="fr-FR" dirty="0"/>
            <a:t>CA &amp; Bureau</a:t>
          </a:r>
        </a:p>
        <a:p>
          <a:r>
            <a:rPr lang="fr-FR" dirty="0"/>
            <a:t>Président Dr FAURE</a:t>
          </a:r>
        </a:p>
      </dgm:t>
    </dgm:pt>
    <dgm:pt modelId="{D487379C-AD37-4D74-89D9-5A7550CCEE37}" type="parTrans" cxnId="{AA736023-48EE-4B6C-994C-E046BC42B931}">
      <dgm:prSet/>
      <dgm:spPr/>
      <dgm:t>
        <a:bodyPr/>
        <a:lstStyle/>
        <a:p>
          <a:endParaRPr lang="fr-FR"/>
        </a:p>
      </dgm:t>
    </dgm:pt>
    <dgm:pt modelId="{F0194E2D-FB39-4E67-B1BF-18B0EC786913}" type="sibTrans" cxnId="{AA736023-48EE-4B6C-994C-E046BC42B931}">
      <dgm:prSet/>
      <dgm:spPr/>
      <dgm:t>
        <a:bodyPr/>
        <a:lstStyle/>
        <a:p>
          <a:endParaRPr lang="fr-FR"/>
        </a:p>
      </dgm:t>
    </dgm:pt>
    <dgm:pt modelId="{CFBCC3DE-D44E-4D35-AE6C-A34AD5D36E06}">
      <dgm:prSet phldrT="[Texte]"/>
      <dgm:spPr>
        <a:solidFill>
          <a:srgbClr val="D1DCEE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Pharmacien (références, HECTOR, groupe pharmacien)</a:t>
          </a:r>
        </a:p>
      </dgm:t>
    </dgm:pt>
    <dgm:pt modelId="{CC722EF4-06EA-4A3B-8D43-060F46A1FB20}" type="parTrans" cxnId="{4B7C0D9D-ACE8-403D-B8B6-EAD1175BDC10}">
      <dgm:prSet/>
      <dgm:spPr/>
      <dgm:t>
        <a:bodyPr/>
        <a:lstStyle/>
        <a:p>
          <a:endParaRPr lang="fr-FR"/>
        </a:p>
      </dgm:t>
    </dgm:pt>
    <dgm:pt modelId="{7E541955-96A4-48B4-925A-C3B78F6E2FB7}" type="sibTrans" cxnId="{4B7C0D9D-ACE8-403D-B8B6-EAD1175BDC10}">
      <dgm:prSet/>
      <dgm:spPr/>
      <dgm:t>
        <a:bodyPr/>
        <a:lstStyle/>
        <a:p>
          <a:endParaRPr lang="fr-FR"/>
        </a:p>
      </dgm:t>
    </dgm:pt>
    <dgm:pt modelId="{10B9DD95-F7CC-4064-870A-05B74E6DADA2}" type="asst">
      <dgm:prSet phldrT="[Texte]"/>
      <dgm:spPr>
        <a:solidFill>
          <a:srgbClr val="00498F"/>
        </a:solidFill>
        <a:ln>
          <a:solidFill>
            <a:srgbClr val="00498F"/>
          </a:solidFill>
        </a:ln>
      </dgm:spPr>
      <dgm:t>
        <a:bodyPr/>
        <a:lstStyle/>
        <a:p>
          <a:r>
            <a:rPr lang="fr-FR" dirty="0"/>
            <a:t>Pierre PERROCHE</a:t>
          </a:r>
        </a:p>
        <a:p>
          <a:r>
            <a:rPr lang="fr-FR" dirty="0"/>
            <a:t>Coordonnateur</a:t>
          </a:r>
        </a:p>
      </dgm:t>
    </dgm:pt>
    <dgm:pt modelId="{10D22F02-8A85-4B00-83F4-B4DC345F1D55}" type="sibTrans" cxnId="{232EAC3C-E04B-4D6D-AF22-2C5012ACD71E}">
      <dgm:prSet/>
      <dgm:spPr/>
      <dgm:t>
        <a:bodyPr/>
        <a:lstStyle/>
        <a:p>
          <a:endParaRPr lang="fr-FR"/>
        </a:p>
      </dgm:t>
    </dgm:pt>
    <dgm:pt modelId="{244CA93B-8375-47E6-9CF0-0AC5B02CDCA7}" type="parTrans" cxnId="{232EAC3C-E04B-4D6D-AF22-2C5012ACD71E}">
      <dgm:prSet/>
      <dgm:spPr/>
      <dgm:t>
        <a:bodyPr/>
        <a:lstStyle/>
        <a:p>
          <a:endParaRPr lang="fr-FR"/>
        </a:p>
      </dgm:t>
    </dgm:pt>
    <dgm:pt modelId="{CAB3FEB7-0673-45BF-BF13-FA2021227697}">
      <dgm:prSet phldrT="[Texte]"/>
      <dgm:spPr>
        <a:solidFill>
          <a:srgbClr val="00498F"/>
        </a:solidFill>
      </dgm:spPr>
      <dgm:t>
        <a:bodyPr/>
        <a:lstStyle/>
        <a:p>
          <a:r>
            <a:rPr lang="fr-FR" dirty="0">
              <a:solidFill>
                <a:schemeClr val="bg1"/>
              </a:solidFill>
            </a:rPr>
            <a:t>Equipe AJA</a:t>
          </a:r>
        </a:p>
      </dgm:t>
    </dgm:pt>
    <dgm:pt modelId="{DA4020B1-B3F6-4B93-8C57-D853460D83FA}" type="parTrans" cxnId="{9DD4D1AC-9512-433F-84E4-7B21738E8BAB}">
      <dgm:prSet/>
      <dgm:spPr/>
      <dgm:t>
        <a:bodyPr/>
        <a:lstStyle/>
        <a:p>
          <a:endParaRPr lang="fr-FR"/>
        </a:p>
      </dgm:t>
    </dgm:pt>
    <dgm:pt modelId="{0C505FE9-5DD2-441D-A1A8-7F2D103FC58C}" type="sibTrans" cxnId="{9DD4D1AC-9512-433F-84E4-7B21738E8BAB}">
      <dgm:prSet/>
      <dgm:spPr/>
      <dgm:t>
        <a:bodyPr/>
        <a:lstStyle/>
        <a:p>
          <a:endParaRPr lang="fr-FR"/>
        </a:p>
      </dgm:t>
    </dgm:pt>
    <dgm:pt modelId="{B61B2E29-DE35-4E32-AFA2-A1B9017FC8B6}">
      <dgm:prSet phldrT="[Texte]"/>
      <dgm:spPr>
        <a:solidFill>
          <a:srgbClr val="D1DCEE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½ ETP</a:t>
          </a:r>
        </a:p>
      </dgm:t>
    </dgm:pt>
    <dgm:pt modelId="{8772D39D-F3FF-460F-8A67-822DFC0898CD}" type="parTrans" cxnId="{6931AC21-A143-4F8B-9724-E971A1470B3F}">
      <dgm:prSet/>
      <dgm:spPr/>
      <dgm:t>
        <a:bodyPr/>
        <a:lstStyle/>
        <a:p>
          <a:endParaRPr lang="fr-FR"/>
        </a:p>
      </dgm:t>
    </dgm:pt>
    <dgm:pt modelId="{65733063-6621-4AE9-A1E7-C136E9EC294A}" type="sibTrans" cxnId="{6931AC21-A143-4F8B-9724-E971A1470B3F}">
      <dgm:prSet/>
      <dgm:spPr/>
      <dgm:t>
        <a:bodyPr/>
        <a:lstStyle/>
        <a:p>
          <a:endParaRPr lang="fr-FR"/>
        </a:p>
      </dgm:t>
    </dgm:pt>
    <dgm:pt modelId="{8F866E2B-70B7-421D-A83E-944AC10BAD78}">
      <dgm:prSet/>
      <dgm:spPr>
        <a:solidFill>
          <a:srgbClr val="00498F"/>
        </a:solidFill>
        <a:ln>
          <a:solidFill>
            <a:srgbClr val="00498F"/>
          </a:solidFill>
        </a:ln>
      </dgm:spPr>
      <dgm:t>
        <a:bodyPr/>
        <a:lstStyle/>
        <a:p>
          <a:r>
            <a:rPr lang="fr-FR" dirty="0">
              <a:solidFill>
                <a:schemeClr val="bg1"/>
              </a:solidFill>
            </a:rPr>
            <a:t>Anne-Laure MACEL (3C, </a:t>
          </a:r>
          <a:r>
            <a:rPr lang="fr-FR" dirty="0" err="1">
              <a:solidFill>
                <a:schemeClr val="bg1"/>
              </a:solidFill>
            </a:rPr>
            <a:t>oncogériatrie</a:t>
          </a:r>
          <a:r>
            <a:rPr lang="fr-FR" dirty="0">
              <a:solidFill>
                <a:schemeClr val="bg1"/>
              </a:solidFill>
            </a:rPr>
            <a:t>)</a:t>
          </a:r>
        </a:p>
      </dgm:t>
    </dgm:pt>
    <dgm:pt modelId="{18A6059A-833A-404A-9F35-45F9C14829A1}" type="parTrans" cxnId="{D0E33B36-FCE0-4A3D-BD42-0B5F898E2D27}">
      <dgm:prSet/>
      <dgm:spPr/>
      <dgm:t>
        <a:bodyPr/>
        <a:lstStyle/>
        <a:p>
          <a:endParaRPr lang="fr-FR"/>
        </a:p>
      </dgm:t>
    </dgm:pt>
    <dgm:pt modelId="{9848ED00-04AB-4747-9D7A-F7EA831767F4}" type="sibTrans" cxnId="{D0E33B36-FCE0-4A3D-BD42-0B5F898E2D27}">
      <dgm:prSet/>
      <dgm:spPr/>
      <dgm:t>
        <a:bodyPr/>
        <a:lstStyle/>
        <a:p>
          <a:endParaRPr lang="fr-FR"/>
        </a:p>
      </dgm:t>
    </dgm:pt>
    <dgm:pt modelId="{A6EFEB0C-311B-40F0-B51B-0DAF7F131685}" type="pres">
      <dgm:prSet presAssocID="{2409B27B-0880-489D-90D3-700BCABCF8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0C719B8-2E89-4521-A113-5A6739B8CAA0}" type="pres">
      <dgm:prSet presAssocID="{2810D60E-8AD0-49AD-BFCC-924D718C70B1}" presName="hierRoot1" presStyleCnt="0">
        <dgm:presLayoutVars>
          <dgm:hierBranch val="init"/>
        </dgm:presLayoutVars>
      </dgm:prSet>
      <dgm:spPr/>
    </dgm:pt>
    <dgm:pt modelId="{A1B9AD72-40E2-47E9-BC8D-52E58020C567}" type="pres">
      <dgm:prSet presAssocID="{2810D60E-8AD0-49AD-BFCC-924D718C70B1}" presName="rootComposite1" presStyleCnt="0"/>
      <dgm:spPr/>
    </dgm:pt>
    <dgm:pt modelId="{F6469CAC-1C11-4F5F-8DB4-3E218CCD784E}" type="pres">
      <dgm:prSet presAssocID="{2810D60E-8AD0-49AD-BFCC-924D718C70B1}" presName="rootText1" presStyleLbl="node0" presStyleIdx="0" presStyleCnt="1">
        <dgm:presLayoutVars>
          <dgm:chPref val="3"/>
        </dgm:presLayoutVars>
      </dgm:prSet>
      <dgm:spPr/>
    </dgm:pt>
    <dgm:pt modelId="{91A66CEE-2686-42EF-935C-70C3202E4DC6}" type="pres">
      <dgm:prSet presAssocID="{2810D60E-8AD0-49AD-BFCC-924D718C70B1}" presName="rootConnector1" presStyleLbl="node1" presStyleIdx="0" presStyleCnt="0"/>
      <dgm:spPr/>
    </dgm:pt>
    <dgm:pt modelId="{75B5A967-291C-4B5B-9A80-B56576E885C2}" type="pres">
      <dgm:prSet presAssocID="{2810D60E-8AD0-49AD-BFCC-924D718C70B1}" presName="hierChild2" presStyleCnt="0"/>
      <dgm:spPr/>
    </dgm:pt>
    <dgm:pt modelId="{C256259A-883C-490B-9FA8-9D3A9A075B1B}" type="pres">
      <dgm:prSet presAssocID="{CC722EF4-06EA-4A3B-8D43-060F46A1FB20}" presName="Name37" presStyleLbl="parChTrans1D2" presStyleIdx="0" presStyleCnt="4"/>
      <dgm:spPr/>
    </dgm:pt>
    <dgm:pt modelId="{B51661C9-B72B-4663-827A-52D1449598E7}" type="pres">
      <dgm:prSet presAssocID="{CFBCC3DE-D44E-4D35-AE6C-A34AD5D36E06}" presName="hierRoot2" presStyleCnt="0">
        <dgm:presLayoutVars>
          <dgm:hierBranch val="init"/>
        </dgm:presLayoutVars>
      </dgm:prSet>
      <dgm:spPr/>
    </dgm:pt>
    <dgm:pt modelId="{1BB7A75A-FBBB-471A-BB17-9E05B751D379}" type="pres">
      <dgm:prSet presAssocID="{CFBCC3DE-D44E-4D35-AE6C-A34AD5D36E06}" presName="rootComposite" presStyleCnt="0"/>
      <dgm:spPr/>
    </dgm:pt>
    <dgm:pt modelId="{16CCAA59-C103-4D8E-B714-503CA485FEDB}" type="pres">
      <dgm:prSet presAssocID="{CFBCC3DE-D44E-4D35-AE6C-A34AD5D36E06}" presName="rootText" presStyleLbl="node2" presStyleIdx="0" presStyleCnt="3">
        <dgm:presLayoutVars>
          <dgm:chPref val="3"/>
        </dgm:presLayoutVars>
      </dgm:prSet>
      <dgm:spPr/>
    </dgm:pt>
    <dgm:pt modelId="{F0B8788E-A81B-4723-B8FE-D4BF9288E944}" type="pres">
      <dgm:prSet presAssocID="{CFBCC3DE-D44E-4D35-AE6C-A34AD5D36E06}" presName="rootConnector" presStyleLbl="node2" presStyleIdx="0" presStyleCnt="3"/>
      <dgm:spPr/>
    </dgm:pt>
    <dgm:pt modelId="{FC174359-1A9D-4766-AA7F-354DDCEDC94F}" type="pres">
      <dgm:prSet presAssocID="{CFBCC3DE-D44E-4D35-AE6C-A34AD5D36E06}" presName="hierChild4" presStyleCnt="0"/>
      <dgm:spPr/>
    </dgm:pt>
    <dgm:pt modelId="{4C699374-F4F6-40F2-B513-D764FD5AC40D}" type="pres">
      <dgm:prSet presAssocID="{CFBCC3DE-D44E-4D35-AE6C-A34AD5D36E06}" presName="hierChild5" presStyleCnt="0"/>
      <dgm:spPr/>
    </dgm:pt>
    <dgm:pt modelId="{DB7D8E39-A9F3-4F4D-A839-C1973EB07797}" type="pres">
      <dgm:prSet presAssocID="{18A6059A-833A-404A-9F35-45F9C14829A1}" presName="Name37" presStyleLbl="parChTrans1D2" presStyleIdx="1" presStyleCnt="4"/>
      <dgm:spPr/>
    </dgm:pt>
    <dgm:pt modelId="{63FCD96D-EFA7-4125-A7CA-95306AB71AB6}" type="pres">
      <dgm:prSet presAssocID="{8F866E2B-70B7-421D-A83E-944AC10BAD78}" presName="hierRoot2" presStyleCnt="0">
        <dgm:presLayoutVars>
          <dgm:hierBranch val="init"/>
        </dgm:presLayoutVars>
      </dgm:prSet>
      <dgm:spPr/>
    </dgm:pt>
    <dgm:pt modelId="{2792EE2D-FCF7-44D6-BAA7-B5A8B6C39C75}" type="pres">
      <dgm:prSet presAssocID="{8F866E2B-70B7-421D-A83E-944AC10BAD78}" presName="rootComposite" presStyleCnt="0"/>
      <dgm:spPr/>
    </dgm:pt>
    <dgm:pt modelId="{2786EF66-9974-4729-85AE-1FCE4B7BE990}" type="pres">
      <dgm:prSet presAssocID="{8F866E2B-70B7-421D-A83E-944AC10BAD78}" presName="rootText" presStyleLbl="node2" presStyleIdx="1" presStyleCnt="3">
        <dgm:presLayoutVars>
          <dgm:chPref val="3"/>
        </dgm:presLayoutVars>
      </dgm:prSet>
      <dgm:spPr/>
    </dgm:pt>
    <dgm:pt modelId="{7791B7E4-BE81-4002-AE0E-96CAA8C0C6E9}" type="pres">
      <dgm:prSet presAssocID="{8F866E2B-70B7-421D-A83E-944AC10BAD78}" presName="rootConnector" presStyleLbl="node2" presStyleIdx="1" presStyleCnt="3"/>
      <dgm:spPr/>
    </dgm:pt>
    <dgm:pt modelId="{7B3BEF47-81E3-4F59-8F4B-F4FB0B43B1DA}" type="pres">
      <dgm:prSet presAssocID="{8F866E2B-70B7-421D-A83E-944AC10BAD78}" presName="hierChild4" presStyleCnt="0"/>
      <dgm:spPr/>
    </dgm:pt>
    <dgm:pt modelId="{322DBA3A-7A0C-4365-B90E-400B613A0261}" type="pres">
      <dgm:prSet presAssocID="{8F866E2B-70B7-421D-A83E-944AC10BAD78}" presName="hierChild5" presStyleCnt="0"/>
      <dgm:spPr/>
    </dgm:pt>
    <dgm:pt modelId="{965D46D3-B124-4395-85E3-89BD399B10C7}" type="pres">
      <dgm:prSet presAssocID="{DA4020B1-B3F6-4B93-8C57-D853460D83FA}" presName="Name37" presStyleLbl="parChTrans1D2" presStyleIdx="2" presStyleCnt="4"/>
      <dgm:spPr/>
    </dgm:pt>
    <dgm:pt modelId="{B8528155-1ADE-4D96-9BD8-D6AD7E645972}" type="pres">
      <dgm:prSet presAssocID="{CAB3FEB7-0673-45BF-BF13-FA2021227697}" presName="hierRoot2" presStyleCnt="0">
        <dgm:presLayoutVars>
          <dgm:hierBranch val="init"/>
        </dgm:presLayoutVars>
      </dgm:prSet>
      <dgm:spPr/>
    </dgm:pt>
    <dgm:pt modelId="{A22B3BB5-23C6-4558-BF22-D871075F8C10}" type="pres">
      <dgm:prSet presAssocID="{CAB3FEB7-0673-45BF-BF13-FA2021227697}" presName="rootComposite" presStyleCnt="0"/>
      <dgm:spPr/>
    </dgm:pt>
    <dgm:pt modelId="{6AC660EA-13AB-4F56-B5A4-ADF71044D182}" type="pres">
      <dgm:prSet presAssocID="{CAB3FEB7-0673-45BF-BF13-FA2021227697}" presName="rootText" presStyleLbl="node2" presStyleIdx="2" presStyleCnt="3">
        <dgm:presLayoutVars>
          <dgm:chPref val="3"/>
        </dgm:presLayoutVars>
      </dgm:prSet>
      <dgm:spPr/>
    </dgm:pt>
    <dgm:pt modelId="{C01BE6F3-92EF-479E-967E-FC17270BD8C8}" type="pres">
      <dgm:prSet presAssocID="{CAB3FEB7-0673-45BF-BF13-FA2021227697}" presName="rootConnector" presStyleLbl="node2" presStyleIdx="2" presStyleCnt="3"/>
      <dgm:spPr/>
    </dgm:pt>
    <dgm:pt modelId="{CBC569E3-1E6A-4EB2-96AB-B13560E45640}" type="pres">
      <dgm:prSet presAssocID="{CAB3FEB7-0673-45BF-BF13-FA2021227697}" presName="hierChild4" presStyleCnt="0"/>
      <dgm:spPr/>
    </dgm:pt>
    <dgm:pt modelId="{DBD0E120-ED83-4B12-9F24-64B1F837CC86}" type="pres">
      <dgm:prSet presAssocID="{8772D39D-F3FF-460F-8A67-822DFC0898CD}" presName="Name37" presStyleLbl="parChTrans1D3" presStyleIdx="0" presStyleCnt="1"/>
      <dgm:spPr/>
    </dgm:pt>
    <dgm:pt modelId="{6036B35B-A10A-41D8-96CE-09FA4354021C}" type="pres">
      <dgm:prSet presAssocID="{B61B2E29-DE35-4E32-AFA2-A1B9017FC8B6}" presName="hierRoot2" presStyleCnt="0">
        <dgm:presLayoutVars>
          <dgm:hierBranch val="init"/>
        </dgm:presLayoutVars>
      </dgm:prSet>
      <dgm:spPr/>
    </dgm:pt>
    <dgm:pt modelId="{8B0638DD-1415-4387-85A6-9E0B6D74C8ED}" type="pres">
      <dgm:prSet presAssocID="{B61B2E29-DE35-4E32-AFA2-A1B9017FC8B6}" presName="rootComposite" presStyleCnt="0"/>
      <dgm:spPr/>
    </dgm:pt>
    <dgm:pt modelId="{FF59240F-3132-415F-A968-8A01011F2D35}" type="pres">
      <dgm:prSet presAssocID="{B61B2E29-DE35-4E32-AFA2-A1B9017FC8B6}" presName="rootText" presStyleLbl="node3" presStyleIdx="0" presStyleCnt="1">
        <dgm:presLayoutVars>
          <dgm:chPref val="3"/>
        </dgm:presLayoutVars>
      </dgm:prSet>
      <dgm:spPr/>
    </dgm:pt>
    <dgm:pt modelId="{2C572072-AE40-487E-A3CF-A7AB94B43C0B}" type="pres">
      <dgm:prSet presAssocID="{B61B2E29-DE35-4E32-AFA2-A1B9017FC8B6}" presName="rootConnector" presStyleLbl="node3" presStyleIdx="0" presStyleCnt="1"/>
      <dgm:spPr/>
    </dgm:pt>
    <dgm:pt modelId="{0DAFF506-B316-4246-9BD2-8100C0720C0E}" type="pres">
      <dgm:prSet presAssocID="{B61B2E29-DE35-4E32-AFA2-A1B9017FC8B6}" presName="hierChild4" presStyleCnt="0"/>
      <dgm:spPr/>
    </dgm:pt>
    <dgm:pt modelId="{DBAF53D4-0295-497E-88CE-3E074EE095BD}" type="pres">
      <dgm:prSet presAssocID="{B61B2E29-DE35-4E32-AFA2-A1B9017FC8B6}" presName="hierChild5" presStyleCnt="0"/>
      <dgm:spPr/>
    </dgm:pt>
    <dgm:pt modelId="{5B62F65A-245A-4890-BF1E-23062DAF09DE}" type="pres">
      <dgm:prSet presAssocID="{CAB3FEB7-0673-45BF-BF13-FA2021227697}" presName="hierChild5" presStyleCnt="0"/>
      <dgm:spPr/>
    </dgm:pt>
    <dgm:pt modelId="{DEAD9259-A625-43C8-A0D1-7B87F5589306}" type="pres">
      <dgm:prSet presAssocID="{2810D60E-8AD0-49AD-BFCC-924D718C70B1}" presName="hierChild3" presStyleCnt="0"/>
      <dgm:spPr/>
    </dgm:pt>
    <dgm:pt modelId="{3D9115B3-4323-44F0-9BEB-F868DDC847AE}" type="pres">
      <dgm:prSet presAssocID="{244CA93B-8375-47E6-9CF0-0AC5B02CDCA7}" presName="Name111" presStyleLbl="parChTrans1D2" presStyleIdx="3" presStyleCnt="4"/>
      <dgm:spPr/>
    </dgm:pt>
    <dgm:pt modelId="{FD0E3991-0C19-4628-BEA5-14E6A7DA51AD}" type="pres">
      <dgm:prSet presAssocID="{10B9DD95-F7CC-4064-870A-05B74E6DADA2}" presName="hierRoot3" presStyleCnt="0">
        <dgm:presLayoutVars>
          <dgm:hierBranch val="init"/>
        </dgm:presLayoutVars>
      </dgm:prSet>
      <dgm:spPr/>
    </dgm:pt>
    <dgm:pt modelId="{D9052022-1C64-4891-BAA0-F1BA28EBBBAD}" type="pres">
      <dgm:prSet presAssocID="{10B9DD95-F7CC-4064-870A-05B74E6DADA2}" presName="rootComposite3" presStyleCnt="0"/>
      <dgm:spPr/>
    </dgm:pt>
    <dgm:pt modelId="{1E02A63D-5BD5-4C83-AE2A-08E882FF9769}" type="pres">
      <dgm:prSet presAssocID="{10B9DD95-F7CC-4064-870A-05B74E6DADA2}" presName="rootText3" presStyleLbl="asst1" presStyleIdx="0" presStyleCnt="1">
        <dgm:presLayoutVars>
          <dgm:chPref val="3"/>
        </dgm:presLayoutVars>
      </dgm:prSet>
      <dgm:spPr/>
    </dgm:pt>
    <dgm:pt modelId="{678CBE4A-1D56-4E7E-B417-D1C4738242A7}" type="pres">
      <dgm:prSet presAssocID="{10B9DD95-F7CC-4064-870A-05B74E6DADA2}" presName="rootConnector3" presStyleLbl="asst1" presStyleIdx="0" presStyleCnt="1"/>
      <dgm:spPr/>
    </dgm:pt>
    <dgm:pt modelId="{2942D4CF-5C4E-4AF8-AC0E-D1DBD09DBD64}" type="pres">
      <dgm:prSet presAssocID="{10B9DD95-F7CC-4064-870A-05B74E6DADA2}" presName="hierChild6" presStyleCnt="0"/>
      <dgm:spPr/>
    </dgm:pt>
    <dgm:pt modelId="{AC37B41C-DE43-4518-96E8-9116D6A89327}" type="pres">
      <dgm:prSet presAssocID="{10B9DD95-F7CC-4064-870A-05B74E6DADA2}" presName="hierChild7" presStyleCnt="0"/>
      <dgm:spPr/>
    </dgm:pt>
  </dgm:ptLst>
  <dgm:cxnLst>
    <dgm:cxn modelId="{15F40302-945B-477A-B00F-45E66B54EFC2}" type="presOf" srcId="{2409B27B-0880-489D-90D3-700BCABCF893}" destId="{A6EFEB0C-311B-40F0-B51B-0DAF7F131685}" srcOrd="0" destOrd="0" presId="urn:microsoft.com/office/officeart/2005/8/layout/orgChart1"/>
    <dgm:cxn modelId="{DA0F8C13-C331-4EA6-AC94-89FFEF740CD1}" type="presOf" srcId="{CC722EF4-06EA-4A3B-8D43-060F46A1FB20}" destId="{C256259A-883C-490B-9FA8-9D3A9A075B1B}" srcOrd="0" destOrd="0" presId="urn:microsoft.com/office/officeart/2005/8/layout/orgChart1"/>
    <dgm:cxn modelId="{6931AC21-A143-4F8B-9724-E971A1470B3F}" srcId="{CAB3FEB7-0673-45BF-BF13-FA2021227697}" destId="{B61B2E29-DE35-4E32-AFA2-A1B9017FC8B6}" srcOrd="0" destOrd="0" parTransId="{8772D39D-F3FF-460F-8A67-822DFC0898CD}" sibTransId="{65733063-6621-4AE9-A1E7-C136E9EC294A}"/>
    <dgm:cxn modelId="{AA736023-48EE-4B6C-994C-E046BC42B931}" srcId="{2409B27B-0880-489D-90D3-700BCABCF893}" destId="{2810D60E-8AD0-49AD-BFCC-924D718C70B1}" srcOrd="0" destOrd="0" parTransId="{D487379C-AD37-4D74-89D9-5A7550CCEE37}" sibTransId="{F0194E2D-FB39-4E67-B1BF-18B0EC786913}"/>
    <dgm:cxn modelId="{866AB125-04C1-4017-B042-03BBFAAB11CF}" type="presOf" srcId="{18A6059A-833A-404A-9F35-45F9C14829A1}" destId="{DB7D8E39-A9F3-4F4D-A839-C1973EB07797}" srcOrd="0" destOrd="0" presId="urn:microsoft.com/office/officeart/2005/8/layout/orgChart1"/>
    <dgm:cxn modelId="{D0E33B36-FCE0-4A3D-BD42-0B5F898E2D27}" srcId="{2810D60E-8AD0-49AD-BFCC-924D718C70B1}" destId="{8F866E2B-70B7-421D-A83E-944AC10BAD78}" srcOrd="2" destOrd="0" parTransId="{18A6059A-833A-404A-9F35-45F9C14829A1}" sibTransId="{9848ED00-04AB-4747-9D7A-F7EA831767F4}"/>
    <dgm:cxn modelId="{232EAC3C-E04B-4D6D-AF22-2C5012ACD71E}" srcId="{2810D60E-8AD0-49AD-BFCC-924D718C70B1}" destId="{10B9DD95-F7CC-4064-870A-05B74E6DADA2}" srcOrd="0" destOrd="0" parTransId="{244CA93B-8375-47E6-9CF0-0AC5B02CDCA7}" sibTransId="{10D22F02-8A85-4B00-83F4-B4DC345F1D55}"/>
    <dgm:cxn modelId="{14447F3D-335C-4332-BBF0-4A75E9B32459}" type="presOf" srcId="{DA4020B1-B3F6-4B93-8C57-D853460D83FA}" destId="{965D46D3-B124-4395-85E3-89BD399B10C7}" srcOrd="0" destOrd="0" presId="urn:microsoft.com/office/officeart/2005/8/layout/orgChart1"/>
    <dgm:cxn modelId="{255B2541-640C-4845-8B53-7089B5873B6B}" type="presOf" srcId="{244CA93B-8375-47E6-9CF0-0AC5B02CDCA7}" destId="{3D9115B3-4323-44F0-9BEB-F868DDC847AE}" srcOrd="0" destOrd="0" presId="urn:microsoft.com/office/officeart/2005/8/layout/orgChart1"/>
    <dgm:cxn modelId="{CDA7CB78-42D3-4F9E-B9E9-5484841FA9F5}" type="presOf" srcId="{CFBCC3DE-D44E-4D35-AE6C-A34AD5D36E06}" destId="{16CCAA59-C103-4D8E-B714-503CA485FEDB}" srcOrd="0" destOrd="0" presId="urn:microsoft.com/office/officeart/2005/8/layout/orgChart1"/>
    <dgm:cxn modelId="{CC72F05A-ED6C-4140-9121-0A9BA37E8597}" type="presOf" srcId="{8772D39D-F3FF-460F-8A67-822DFC0898CD}" destId="{DBD0E120-ED83-4B12-9F24-64B1F837CC86}" srcOrd="0" destOrd="0" presId="urn:microsoft.com/office/officeart/2005/8/layout/orgChart1"/>
    <dgm:cxn modelId="{38078A7C-03ED-47C1-ADDE-8B609E12A6D1}" type="presOf" srcId="{2810D60E-8AD0-49AD-BFCC-924D718C70B1}" destId="{91A66CEE-2686-42EF-935C-70C3202E4DC6}" srcOrd="1" destOrd="0" presId="urn:microsoft.com/office/officeart/2005/8/layout/orgChart1"/>
    <dgm:cxn modelId="{DD620A88-6ACD-44B7-B70E-B0E14B45133A}" type="presOf" srcId="{CFBCC3DE-D44E-4D35-AE6C-A34AD5D36E06}" destId="{F0B8788E-A81B-4723-B8FE-D4BF9288E944}" srcOrd="1" destOrd="0" presId="urn:microsoft.com/office/officeart/2005/8/layout/orgChart1"/>
    <dgm:cxn modelId="{4B7C0D9D-ACE8-403D-B8B6-EAD1175BDC10}" srcId="{2810D60E-8AD0-49AD-BFCC-924D718C70B1}" destId="{CFBCC3DE-D44E-4D35-AE6C-A34AD5D36E06}" srcOrd="1" destOrd="0" parTransId="{CC722EF4-06EA-4A3B-8D43-060F46A1FB20}" sibTransId="{7E541955-96A4-48B4-925A-C3B78F6E2FB7}"/>
    <dgm:cxn modelId="{0A65679F-449F-4480-9396-167121FA43C4}" type="presOf" srcId="{10B9DD95-F7CC-4064-870A-05B74E6DADA2}" destId="{678CBE4A-1D56-4E7E-B417-D1C4738242A7}" srcOrd="1" destOrd="0" presId="urn:microsoft.com/office/officeart/2005/8/layout/orgChart1"/>
    <dgm:cxn modelId="{9DD4D1AC-9512-433F-84E4-7B21738E8BAB}" srcId="{2810D60E-8AD0-49AD-BFCC-924D718C70B1}" destId="{CAB3FEB7-0673-45BF-BF13-FA2021227697}" srcOrd="3" destOrd="0" parTransId="{DA4020B1-B3F6-4B93-8C57-D853460D83FA}" sibTransId="{0C505FE9-5DD2-441D-A1A8-7F2D103FC58C}"/>
    <dgm:cxn modelId="{777E7FD2-9933-44EB-B806-60E659410592}" type="presOf" srcId="{10B9DD95-F7CC-4064-870A-05B74E6DADA2}" destId="{1E02A63D-5BD5-4C83-AE2A-08E882FF9769}" srcOrd="0" destOrd="0" presId="urn:microsoft.com/office/officeart/2005/8/layout/orgChart1"/>
    <dgm:cxn modelId="{07D484D2-AF6E-4ABC-8E76-1E1C056AE25F}" type="presOf" srcId="{8F866E2B-70B7-421D-A83E-944AC10BAD78}" destId="{7791B7E4-BE81-4002-AE0E-96CAA8C0C6E9}" srcOrd="1" destOrd="0" presId="urn:microsoft.com/office/officeart/2005/8/layout/orgChart1"/>
    <dgm:cxn modelId="{B875F7EC-569C-4920-90DA-B114F1F8D85A}" type="presOf" srcId="{8F866E2B-70B7-421D-A83E-944AC10BAD78}" destId="{2786EF66-9974-4729-85AE-1FCE4B7BE990}" srcOrd="0" destOrd="0" presId="urn:microsoft.com/office/officeart/2005/8/layout/orgChart1"/>
    <dgm:cxn modelId="{7FDAF7EE-EF18-4F7C-84FD-29F94E70F5E3}" type="presOf" srcId="{CAB3FEB7-0673-45BF-BF13-FA2021227697}" destId="{C01BE6F3-92EF-479E-967E-FC17270BD8C8}" srcOrd="1" destOrd="0" presId="urn:microsoft.com/office/officeart/2005/8/layout/orgChart1"/>
    <dgm:cxn modelId="{50D72DF3-FC5A-465B-8940-1FF566166769}" type="presOf" srcId="{B61B2E29-DE35-4E32-AFA2-A1B9017FC8B6}" destId="{FF59240F-3132-415F-A968-8A01011F2D35}" srcOrd="0" destOrd="0" presId="urn:microsoft.com/office/officeart/2005/8/layout/orgChart1"/>
    <dgm:cxn modelId="{6E1735F5-735B-42BE-A960-3265C25425B0}" type="presOf" srcId="{2810D60E-8AD0-49AD-BFCC-924D718C70B1}" destId="{F6469CAC-1C11-4F5F-8DB4-3E218CCD784E}" srcOrd="0" destOrd="0" presId="urn:microsoft.com/office/officeart/2005/8/layout/orgChart1"/>
    <dgm:cxn modelId="{457E0DF9-63C9-42D2-B688-EBC73989D47C}" type="presOf" srcId="{CAB3FEB7-0673-45BF-BF13-FA2021227697}" destId="{6AC660EA-13AB-4F56-B5A4-ADF71044D182}" srcOrd="0" destOrd="0" presId="urn:microsoft.com/office/officeart/2005/8/layout/orgChart1"/>
    <dgm:cxn modelId="{F15099FB-49BF-453B-9212-A93444A884F0}" type="presOf" srcId="{B61B2E29-DE35-4E32-AFA2-A1B9017FC8B6}" destId="{2C572072-AE40-487E-A3CF-A7AB94B43C0B}" srcOrd="1" destOrd="0" presId="urn:microsoft.com/office/officeart/2005/8/layout/orgChart1"/>
    <dgm:cxn modelId="{D8E78BA1-BE7E-4A45-AFC9-56E65B6BDF57}" type="presParOf" srcId="{A6EFEB0C-311B-40F0-B51B-0DAF7F131685}" destId="{60C719B8-2E89-4521-A113-5A6739B8CAA0}" srcOrd="0" destOrd="0" presId="urn:microsoft.com/office/officeart/2005/8/layout/orgChart1"/>
    <dgm:cxn modelId="{8870234B-23B5-48A3-B0B5-701FA3572D15}" type="presParOf" srcId="{60C719B8-2E89-4521-A113-5A6739B8CAA0}" destId="{A1B9AD72-40E2-47E9-BC8D-52E58020C567}" srcOrd="0" destOrd="0" presId="urn:microsoft.com/office/officeart/2005/8/layout/orgChart1"/>
    <dgm:cxn modelId="{F634CEF4-BB2E-411F-8D93-A51C33EFF347}" type="presParOf" srcId="{A1B9AD72-40E2-47E9-BC8D-52E58020C567}" destId="{F6469CAC-1C11-4F5F-8DB4-3E218CCD784E}" srcOrd="0" destOrd="0" presId="urn:microsoft.com/office/officeart/2005/8/layout/orgChart1"/>
    <dgm:cxn modelId="{21A20E4D-E75B-473B-8510-8706BAC76D0C}" type="presParOf" srcId="{A1B9AD72-40E2-47E9-BC8D-52E58020C567}" destId="{91A66CEE-2686-42EF-935C-70C3202E4DC6}" srcOrd="1" destOrd="0" presId="urn:microsoft.com/office/officeart/2005/8/layout/orgChart1"/>
    <dgm:cxn modelId="{44C5B1A1-9640-4514-AB39-263C7C4150EB}" type="presParOf" srcId="{60C719B8-2E89-4521-A113-5A6739B8CAA0}" destId="{75B5A967-291C-4B5B-9A80-B56576E885C2}" srcOrd="1" destOrd="0" presId="urn:microsoft.com/office/officeart/2005/8/layout/orgChart1"/>
    <dgm:cxn modelId="{C1DDDA51-66A3-413E-BF69-B41CC593893A}" type="presParOf" srcId="{75B5A967-291C-4B5B-9A80-B56576E885C2}" destId="{C256259A-883C-490B-9FA8-9D3A9A075B1B}" srcOrd="0" destOrd="0" presId="urn:microsoft.com/office/officeart/2005/8/layout/orgChart1"/>
    <dgm:cxn modelId="{114682DB-6E5F-4C8E-89C4-8B537DFE460B}" type="presParOf" srcId="{75B5A967-291C-4B5B-9A80-B56576E885C2}" destId="{B51661C9-B72B-4663-827A-52D1449598E7}" srcOrd="1" destOrd="0" presId="urn:microsoft.com/office/officeart/2005/8/layout/orgChart1"/>
    <dgm:cxn modelId="{C75AEA90-67FF-48BE-BC38-267834705D52}" type="presParOf" srcId="{B51661C9-B72B-4663-827A-52D1449598E7}" destId="{1BB7A75A-FBBB-471A-BB17-9E05B751D379}" srcOrd="0" destOrd="0" presId="urn:microsoft.com/office/officeart/2005/8/layout/orgChart1"/>
    <dgm:cxn modelId="{1291DFC9-C89C-4A7E-9974-62FE311BF286}" type="presParOf" srcId="{1BB7A75A-FBBB-471A-BB17-9E05B751D379}" destId="{16CCAA59-C103-4D8E-B714-503CA485FEDB}" srcOrd="0" destOrd="0" presId="urn:microsoft.com/office/officeart/2005/8/layout/orgChart1"/>
    <dgm:cxn modelId="{385E9E07-3BA0-4F72-9FDB-41B3361C0877}" type="presParOf" srcId="{1BB7A75A-FBBB-471A-BB17-9E05B751D379}" destId="{F0B8788E-A81B-4723-B8FE-D4BF9288E944}" srcOrd="1" destOrd="0" presId="urn:microsoft.com/office/officeart/2005/8/layout/orgChart1"/>
    <dgm:cxn modelId="{E16D36A2-EEEA-43BA-91E1-31E9E1B60E84}" type="presParOf" srcId="{B51661C9-B72B-4663-827A-52D1449598E7}" destId="{FC174359-1A9D-4766-AA7F-354DDCEDC94F}" srcOrd="1" destOrd="0" presId="urn:microsoft.com/office/officeart/2005/8/layout/orgChart1"/>
    <dgm:cxn modelId="{16B614F4-5795-471E-ACD2-D1983A2F0656}" type="presParOf" srcId="{B51661C9-B72B-4663-827A-52D1449598E7}" destId="{4C699374-F4F6-40F2-B513-D764FD5AC40D}" srcOrd="2" destOrd="0" presId="urn:microsoft.com/office/officeart/2005/8/layout/orgChart1"/>
    <dgm:cxn modelId="{168DF13E-2810-434B-9B76-3F38D7E9CF4F}" type="presParOf" srcId="{75B5A967-291C-4B5B-9A80-B56576E885C2}" destId="{DB7D8E39-A9F3-4F4D-A839-C1973EB07797}" srcOrd="2" destOrd="0" presId="urn:microsoft.com/office/officeart/2005/8/layout/orgChart1"/>
    <dgm:cxn modelId="{307C2EC8-2731-4BFF-AF5B-40485F160F13}" type="presParOf" srcId="{75B5A967-291C-4B5B-9A80-B56576E885C2}" destId="{63FCD96D-EFA7-4125-A7CA-95306AB71AB6}" srcOrd="3" destOrd="0" presId="urn:microsoft.com/office/officeart/2005/8/layout/orgChart1"/>
    <dgm:cxn modelId="{4B586049-8D5E-40E6-9C8B-75438B13D3A2}" type="presParOf" srcId="{63FCD96D-EFA7-4125-A7CA-95306AB71AB6}" destId="{2792EE2D-FCF7-44D6-BAA7-B5A8B6C39C75}" srcOrd="0" destOrd="0" presId="urn:microsoft.com/office/officeart/2005/8/layout/orgChart1"/>
    <dgm:cxn modelId="{235F6302-02AD-4876-8BC7-E8F7E70BC201}" type="presParOf" srcId="{2792EE2D-FCF7-44D6-BAA7-B5A8B6C39C75}" destId="{2786EF66-9974-4729-85AE-1FCE4B7BE990}" srcOrd="0" destOrd="0" presId="urn:microsoft.com/office/officeart/2005/8/layout/orgChart1"/>
    <dgm:cxn modelId="{C20672C8-C054-4C5B-92A8-9B82E2E78B28}" type="presParOf" srcId="{2792EE2D-FCF7-44D6-BAA7-B5A8B6C39C75}" destId="{7791B7E4-BE81-4002-AE0E-96CAA8C0C6E9}" srcOrd="1" destOrd="0" presId="urn:microsoft.com/office/officeart/2005/8/layout/orgChart1"/>
    <dgm:cxn modelId="{0D188C79-A5D0-4FE7-A4ED-7FAB8E6E5D1A}" type="presParOf" srcId="{63FCD96D-EFA7-4125-A7CA-95306AB71AB6}" destId="{7B3BEF47-81E3-4F59-8F4B-F4FB0B43B1DA}" srcOrd="1" destOrd="0" presId="urn:microsoft.com/office/officeart/2005/8/layout/orgChart1"/>
    <dgm:cxn modelId="{B5ED7A3E-BBFA-4FE8-AC4B-64AB1D95B0CE}" type="presParOf" srcId="{63FCD96D-EFA7-4125-A7CA-95306AB71AB6}" destId="{322DBA3A-7A0C-4365-B90E-400B613A0261}" srcOrd="2" destOrd="0" presId="urn:microsoft.com/office/officeart/2005/8/layout/orgChart1"/>
    <dgm:cxn modelId="{9323C63D-F641-45CD-BE3A-A6E894158B3F}" type="presParOf" srcId="{75B5A967-291C-4B5B-9A80-B56576E885C2}" destId="{965D46D3-B124-4395-85E3-89BD399B10C7}" srcOrd="4" destOrd="0" presId="urn:microsoft.com/office/officeart/2005/8/layout/orgChart1"/>
    <dgm:cxn modelId="{5FB3E4D0-4412-439E-A899-440CDB73F733}" type="presParOf" srcId="{75B5A967-291C-4B5B-9A80-B56576E885C2}" destId="{B8528155-1ADE-4D96-9BD8-D6AD7E645972}" srcOrd="5" destOrd="0" presId="urn:microsoft.com/office/officeart/2005/8/layout/orgChart1"/>
    <dgm:cxn modelId="{A0D75D73-D82A-4008-A27F-29E0BBE5AAAB}" type="presParOf" srcId="{B8528155-1ADE-4D96-9BD8-D6AD7E645972}" destId="{A22B3BB5-23C6-4558-BF22-D871075F8C10}" srcOrd="0" destOrd="0" presId="urn:microsoft.com/office/officeart/2005/8/layout/orgChart1"/>
    <dgm:cxn modelId="{DD066353-8351-4B28-A0DC-875997CCD202}" type="presParOf" srcId="{A22B3BB5-23C6-4558-BF22-D871075F8C10}" destId="{6AC660EA-13AB-4F56-B5A4-ADF71044D182}" srcOrd="0" destOrd="0" presId="urn:microsoft.com/office/officeart/2005/8/layout/orgChart1"/>
    <dgm:cxn modelId="{8F2CBCDF-8BF9-401B-B365-B501E23670AA}" type="presParOf" srcId="{A22B3BB5-23C6-4558-BF22-D871075F8C10}" destId="{C01BE6F3-92EF-479E-967E-FC17270BD8C8}" srcOrd="1" destOrd="0" presId="urn:microsoft.com/office/officeart/2005/8/layout/orgChart1"/>
    <dgm:cxn modelId="{B4CB1626-B9D2-489C-BC9E-AEB65B420CEA}" type="presParOf" srcId="{B8528155-1ADE-4D96-9BD8-D6AD7E645972}" destId="{CBC569E3-1E6A-4EB2-96AB-B13560E45640}" srcOrd="1" destOrd="0" presId="urn:microsoft.com/office/officeart/2005/8/layout/orgChart1"/>
    <dgm:cxn modelId="{CE07BB7B-9DBF-4D6B-A3BF-B5D29BB98ADD}" type="presParOf" srcId="{CBC569E3-1E6A-4EB2-96AB-B13560E45640}" destId="{DBD0E120-ED83-4B12-9F24-64B1F837CC86}" srcOrd="0" destOrd="0" presId="urn:microsoft.com/office/officeart/2005/8/layout/orgChart1"/>
    <dgm:cxn modelId="{8A47360A-CA40-4DD1-AE3D-9B6FB9F4DC73}" type="presParOf" srcId="{CBC569E3-1E6A-4EB2-96AB-B13560E45640}" destId="{6036B35B-A10A-41D8-96CE-09FA4354021C}" srcOrd="1" destOrd="0" presId="urn:microsoft.com/office/officeart/2005/8/layout/orgChart1"/>
    <dgm:cxn modelId="{31ED48A9-9773-4BD1-AE1F-F7BAA70DE513}" type="presParOf" srcId="{6036B35B-A10A-41D8-96CE-09FA4354021C}" destId="{8B0638DD-1415-4387-85A6-9E0B6D74C8ED}" srcOrd="0" destOrd="0" presId="urn:microsoft.com/office/officeart/2005/8/layout/orgChart1"/>
    <dgm:cxn modelId="{4532121C-26CB-4810-8EEC-157F18329CF5}" type="presParOf" srcId="{8B0638DD-1415-4387-85A6-9E0B6D74C8ED}" destId="{FF59240F-3132-415F-A968-8A01011F2D35}" srcOrd="0" destOrd="0" presId="urn:microsoft.com/office/officeart/2005/8/layout/orgChart1"/>
    <dgm:cxn modelId="{5F650166-A05B-473F-AA3C-5B6932B61C5E}" type="presParOf" srcId="{8B0638DD-1415-4387-85A6-9E0B6D74C8ED}" destId="{2C572072-AE40-487E-A3CF-A7AB94B43C0B}" srcOrd="1" destOrd="0" presId="urn:microsoft.com/office/officeart/2005/8/layout/orgChart1"/>
    <dgm:cxn modelId="{CD56DA70-644A-4A95-BA3C-5273C2F87914}" type="presParOf" srcId="{6036B35B-A10A-41D8-96CE-09FA4354021C}" destId="{0DAFF506-B316-4246-9BD2-8100C0720C0E}" srcOrd="1" destOrd="0" presId="urn:microsoft.com/office/officeart/2005/8/layout/orgChart1"/>
    <dgm:cxn modelId="{97E8FC65-B472-4C22-B638-5A1D44DE796A}" type="presParOf" srcId="{6036B35B-A10A-41D8-96CE-09FA4354021C}" destId="{DBAF53D4-0295-497E-88CE-3E074EE095BD}" srcOrd="2" destOrd="0" presId="urn:microsoft.com/office/officeart/2005/8/layout/orgChart1"/>
    <dgm:cxn modelId="{E8FDD594-E6D4-4613-AA0F-A65D4FB02424}" type="presParOf" srcId="{B8528155-1ADE-4D96-9BD8-D6AD7E645972}" destId="{5B62F65A-245A-4890-BF1E-23062DAF09DE}" srcOrd="2" destOrd="0" presId="urn:microsoft.com/office/officeart/2005/8/layout/orgChart1"/>
    <dgm:cxn modelId="{947450A7-E8E8-4878-86A8-E39592E97389}" type="presParOf" srcId="{60C719B8-2E89-4521-A113-5A6739B8CAA0}" destId="{DEAD9259-A625-43C8-A0D1-7B87F5589306}" srcOrd="2" destOrd="0" presId="urn:microsoft.com/office/officeart/2005/8/layout/orgChart1"/>
    <dgm:cxn modelId="{985FCC05-5230-4AD4-9DF1-76E826328614}" type="presParOf" srcId="{DEAD9259-A625-43C8-A0D1-7B87F5589306}" destId="{3D9115B3-4323-44F0-9BEB-F868DDC847AE}" srcOrd="0" destOrd="0" presId="urn:microsoft.com/office/officeart/2005/8/layout/orgChart1"/>
    <dgm:cxn modelId="{542AB71F-90FD-45CA-87C1-A918BEA8785A}" type="presParOf" srcId="{DEAD9259-A625-43C8-A0D1-7B87F5589306}" destId="{FD0E3991-0C19-4628-BEA5-14E6A7DA51AD}" srcOrd="1" destOrd="0" presId="urn:microsoft.com/office/officeart/2005/8/layout/orgChart1"/>
    <dgm:cxn modelId="{9844D176-699B-4A25-AB13-53060F86C334}" type="presParOf" srcId="{FD0E3991-0C19-4628-BEA5-14E6A7DA51AD}" destId="{D9052022-1C64-4891-BAA0-F1BA28EBBBAD}" srcOrd="0" destOrd="0" presId="urn:microsoft.com/office/officeart/2005/8/layout/orgChart1"/>
    <dgm:cxn modelId="{A2FB2247-E3C1-4D17-B758-51E25283510F}" type="presParOf" srcId="{D9052022-1C64-4891-BAA0-F1BA28EBBBAD}" destId="{1E02A63D-5BD5-4C83-AE2A-08E882FF9769}" srcOrd="0" destOrd="0" presId="urn:microsoft.com/office/officeart/2005/8/layout/orgChart1"/>
    <dgm:cxn modelId="{840E80E8-57E0-4BCA-8306-9E95A93B22D6}" type="presParOf" srcId="{D9052022-1C64-4891-BAA0-F1BA28EBBBAD}" destId="{678CBE4A-1D56-4E7E-B417-D1C4738242A7}" srcOrd="1" destOrd="0" presId="urn:microsoft.com/office/officeart/2005/8/layout/orgChart1"/>
    <dgm:cxn modelId="{77939206-63CC-4220-8FA5-991008C00624}" type="presParOf" srcId="{FD0E3991-0C19-4628-BEA5-14E6A7DA51AD}" destId="{2942D4CF-5C4E-4AF8-AC0E-D1DBD09DBD64}" srcOrd="1" destOrd="0" presId="urn:microsoft.com/office/officeart/2005/8/layout/orgChart1"/>
    <dgm:cxn modelId="{35311D35-19FD-45FF-95F2-69AD0FB80129}" type="presParOf" srcId="{FD0E3991-0C19-4628-BEA5-14E6A7DA51AD}" destId="{AC37B41C-DE43-4518-96E8-9116D6A893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52444-0DFA-4BF5-8673-F9526BFF2DCA}">
      <dsp:nvSpPr>
        <dsp:cNvPr id="0" name=""/>
        <dsp:cNvSpPr/>
      </dsp:nvSpPr>
      <dsp:spPr>
        <a:xfrm>
          <a:off x="1646164" y="3523"/>
          <a:ext cx="3792499" cy="22754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i="0" kern="1200" dirty="0">
              <a:effectLst/>
            </a:rPr>
            <a:t>Contribuer à la coordination de l'organisation régionale de l’offre de soins en cancérologie et à sa lisibilité</a:t>
          </a:r>
          <a:endParaRPr lang="fr-FR" sz="2400" kern="1200" dirty="0"/>
        </a:p>
      </dsp:txBody>
      <dsp:txXfrm>
        <a:off x="1646164" y="3523"/>
        <a:ext cx="3792499" cy="2275499"/>
      </dsp:txXfrm>
    </dsp:sp>
    <dsp:sp modelId="{0B5F4341-776F-403A-934E-121666C3A441}">
      <dsp:nvSpPr>
        <dsp:cNvPr id="0" name=""/>
        <dsp:cNvSpPr/>
      </dsp:nvSpPr>
      <dsp:spPr>
        <a:xfrm>
          <a:off x="5817913" y="3523"/>
          <a:ext cx="3792499" cy="2275499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i="0" kern="1200" dirty="0">
              <a:effectLst/>
            </a:rPr>
            <a:t>Promouvoir la qualité et la sécurité des traitements des patients atteints de cancer</a:t>
          </a:r>
          <a:endParaRPr lang="fr-FR" sz="2400" kern="1200" dirty="0"/>
        </a:p>
      </dsp:txBody>
      <dsp:txXfrm>
        <a:off x="5817913" y="3523"/>
        <a:ext cx="3792499" cy="2275499"/>
      </dsp:txXfrm>
    </dsp:sp>
    <dsp:sp modelId="{9AFDFD97-5DB8-4D16-8EBC-59F1F6AC7821}">
      <dsp:nvSpPr>
        <dsp:cNvPr id="0" name=""/>
        <dsp:cNvSpPr/>
      </dsp:nvSpPr>
      <dsp:spPr>
        <a:xfrm>
          <a:off x="1646164" y="2658273"/>
          <a:ext cx="3792499" cy="2275499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i="0" kern="1200" dirty="0">
              <a:effectLst/>
            </a:rPr>
            <a:t>Développer l’expertise et l’expérimentation de projets communs innovants et accompagner les évolutions de l’offre de soins</a:t>
          </a:r>
          <a:endParaRPr lang="fr-FR" sz="2400" kern="1200" dirty="0"/>
        </a:p>
      </dsp:txBody>
      <dsp:txXfrm>
        <a:off x="1646164" y="2658273"/>
        <a:ext cx="3792499" cy="2275499"/>
      </dsp:txXfrm>
    </dsp:sp>
    <dsp:sp modelId="{707F67B8-8068-4E04-97CF-B69F69835976}">
      <dsp:nvSpPr>
        <dsp:cNvPr id="0" name=""/>
        <dsp:cNvSpPr/>
      </dsp:nvSpPr>
      <dsp:spPr>
        <a:xfrm>
          <a:off x="5817913" y="2658273"/>
          <a:ext cx="3792499" cy="227549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i="0" kern="1200" dirty="0">
              <a:effectLst/>
            </a:rPr>
            <a:t>Contribuer à l’information et à la formation des acteurs, des patients et de leurs proches sur le parcours de santé en cancérologie</a:t>
          </a:r>
          <a:endParaRPr lang="fr-FR" sz="2400" kern="1200" dirty="0"/>
        </a:p>
      </dsp:txBody>
      <dsp:txXfrm>
        <a:off x="5817913" y="2658273"/>
        <a:ext cx="3792499" cy="2275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AE047-D0BF-4EF6-83D1-9C381F5921D1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300" kern="1200" dirty="0"/>
            <a:t>Lisibilité de l’offre</a:t>
          </a:r>
        </a:p>
      </dsp:txBody>
      <dsp:txXfrm>
        <a:off x="0" y="39687"/>
        <a:ext cx="3286125" cy="1971675"/>
      </dsp:txXfrm>
    </dsp:sp>
    <dsp:sp modelId="{C15FCD28-9AE1-47C9-A323-E5DBC3F5C463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300" kern="1200" dirty="0"/>
            <a:t>Coordination des acteurs</a:t>
          </a:r>
        </a:p>
      </dsp:txBody>
      <dsp:txXfrm>
        <a:off x="3614737" y="39687"/>
        <a:ext cx="3286125" cy="1971675"/>
      </dsp:txXfrm>
    </dsp:sp>
    <dsp:sp modelId="{51BB74BC-C02B-4A59-85B2-5FB4D8948F91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300" kern="1200" dirty="0"/>
            <a:t>AJA</a:t>
          </a:r>
        </a:p>
      </dsp:txBody>
      <dsp:txXfrm>
        <a:off x="7229475" y="39687"/>
        <a:ext cx="3286125" cy="1971675"/>
      </dsp:txXfrm>
    </dsp:sp>
    <dsp:sp modelId="{0E76993B-BC39-442C-A9B6-AE17ACF1712A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300" kern="1200" dirty="0"/>
            <a:t>UCOG</a:t>
          </a:r>
        </a:p>
      </dsp:txBody>
      <dsp:txXfrm>
        <a:off x="1807368" y="2339975"/>
        <a:ext cx="3286125" cy="1971675"/>
      </dsp:txXfrm>
    </dsp:sp>
    <dsp:sp modelId="{E8E0B54D-D899-4D82-969B-6C0DA469EC1F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300" kern="1200" dirty="0"/>
            <a:t>DCC</a:t>
          </a:r>
        </a:p>
      </dsp:txBody>
      <dsp:txXfrm>
        <a:off x="5422106" y="2339975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024CA-1EF1-409F-B89A-15E18F77CF0C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Appui ARS</a:t>
          </a:r>
        </a:p>
      </dsp:txBody>
      <dsp:txXfrm>
        <a:off x="1748064" y="2975"/>
        <a:ext cx="3342605" cy="2005563"/>
      </dsp:txXfrm>
    </dsp:sp>
    <dsp:sp modelId="{03D12C7F-7D15-4A9A-B2F0-E1028320BFE7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Evaluations</a:t>
          </a:r>
        </a:p>
      </dsp:txBody>
      <dsp:txXfrm>
        <a:off x="5424930" y="2975"/>
        <a:ext cx="3342605" cy="2005563"/>
      </dsp:txXfrm>
    </dsp:sp>
    <dsp:sp modelId="{36F23860-EEE0-4EE3-A22B-CF584A20E56E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Diffusion des références</a:t>
          </a:r>
        </a:p>
      </dsp:txBody>
      <dsp:txXfrm>
        <a:off x="1748064" y="2342799"/>
        <a:ext cx="3342605" cy="2005563"/>
      </dsp:txXfrm>
    </dsp:sp>
    <dsp:sp modelId="{2154560A-27AF-40F0-8F23-C0EFF0B7E2EA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400" kern="1200" dirty="0"/>
        </a:p>
      </dsp:txBody>
      <dsp:txXfrm>
        <a:off x="5424930" y="2342799"/>
        <a:ext cx="3342605" cy="20055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115B3-4323-44F0-9BEB-F868DDC847AE}">
      <dsp:nvSpPr>
        <dsp:cNvPr id="0" name=""/>
        <dsp:cNvSpPr/>
      </dsp:nvSpPr>
      <dsp:spPr>
        <a:xfrm>
          <a:off x="4877681" y="828726"/>
          <a:ext cx="173532" cy="760237"/>
        </a:xfrm>
        <a:custGeom>
          <a:avLst/>
          <a:gdLst/>
          <a:ahLst/>
          <a:cxnLst/>
          <a:rect l="0" t="0" r="0" b="0"/>
          <a:pathLst>
            <a:path>
              <a:moveTo>
                <a:pt x="173532" y="0"/>
              </a:moveTo>
              <a:lnTo>
                <a:pt x="173532" y="760237"/>
              </a:lnTo>
              <a:lnTo>
                <a:pt x="0" y="76023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2B85E-8909-4470-91A6-C26A0E5C97F6}">
      <dsp:nvSpPr>
        <dsp:cNvPr id="0" name=""/>
        <dsp:cNvSpPr/>
      </dsp:nvSpPr>
      <dsp:spPr>
        <a:xfrm>
          <a:off x="7389769" y="317554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0342A-FB9F-45FE-BBE3-97B5BEFA3AD6}">
      <dsp:nvSpPr>
        <dsp:cNvPr id="0" name=""/>
        <dsp:cNvSpPr/>
      </dsp:nvSpPr>
      <dsp:spPr>
        <a:xfrm>
          <a:off x="5051213" y="828726"/>
          <a:ext cx="2999632" cy="1520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942"/>
              </a:lnTo>
              <a:lnTo>
                <a:pt x="2999632" y="1346942"/>
              </a:lnTo>
              <a:lnTo>
                <a:pt x="2999632" y="15204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A6464-5FFE-4F23-97A6-1C7BFBA9BB06}">
      <dsp:nvSpPr>
        <dsp:cNvPr id="0" name=""/>
        <dsp:cNvSpPr/>
      </dsp:nvSpPr>
      <dsp:spPr>
        <a:xfrm>
          <a:off x="5051213" y="828726"/>
          <a:ext cx="999877" cy="1520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942"/>
              </a:lnTo>
              <a:lnTo>
                <a:pt x="999877" y="1346942"/>
              </a:lnTo>
              <a:lnTo>
                <a:pt x="999877" y="15204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6EA9B-7060-46B1-8A71-EC452664ED21}">
      <dsp:nvSpPr>
        <dsp:cNvPr id="0" name=""/>
        <dsp:cNvSpPr/>
      </dsp:nvSpPr>
      <dsp:spPr>
        <a:xfrm>
          <a:off x="4051336" y="828726"/>
          <a:ext cx="999877" cy="1520474"/>
        </a:xfrm>
        <a:custGeom>
          <a:avLst/>
          <a:gdLst/>
          <a:ahLst/>
          <a:cxnLst/>
          <a:rect l="0" t="0" r="0" b="0"/>
          <a:pathLst>
            <a:path>
              <a:moveTo>
                <a:pt x="999877" y="0"/>
              </a:moveTo>
              <a:lnTo>
                <a:pt x="999877" y="1346942"/>
              </a:lnTo>
              <a:lnTo>
                <a:pt x="0" y="1346942"/>
              </a:lnTo>
              <a:lnTo>
                <a:pt x="0" y="15204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D246B8-396E-4898-A9B8-34D0245E851F}">
      <dsp:nvSpPr>
        <dsp:cNvPr id="0" name=""/>
        <dsp:cNvSpPr/>
      </dsp:nvSpPr>
      <dsp:spPr>
        <a:xfrm>
          <a:off x="1390505" y="317554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32002-A5F4-4198-A5EC-859CF5577701}">
      <dsp:nvSpPr>
        <dsp:cNvPr id="0" name=""/>
        <dsp:cNvSpPr/>
      </dsp:nvSpPr>
      <dsp:spPr>
        <a:xfrm>
          <a:off x="2051581" y="828726"/>
          <a:ext cx="2999632" cy="1520474"/>
        </a:xfrm>
        <a:custGeom>
          <a:avLst/>
          <a:gdLst/>
          <a:ahLst/>
          <a:cxnLst/>
          <a:rect l="0" t="0" r="0" b="0"/>
          <a:pathLst>
            <a:path>
              <a:moveTo>
                <a:pt x="2999632" y="0"/>
              </a:moveTo>
              <a:lnTo>
                <a:pt x="2999632" y="1346942"/>
              </a:lnTo>
              <a:lnTo>
                <a:pt x="0" y="1346942"/>
              </a:lnTo>
              <a:lnTo>
                <a:pt x="0" y="15204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69CAC-1C11-4F5F-8DB4-3E218CCD784E}">
      <dsp:nvSpPr>
        <dsp:cNvPr id="0" name=""/>
        <dsp:cNvSpPr/>
      </dsp:nvSpPr>
      <dsp:spPr>
        <a:xfrm>
          <a:off x="4224868" y="2381"/>
          <a:ext cx="1652689" cy="826344"/>
        </a:xfrm>
        <a:prstGeom prst="rect">
          <a:avLst/>
        </a:prstGeom>
        <a:solidFill>
          <a:srgbClr val="349D3B"/>
        </a:solidFill>
        <a:ln w="12700" cap="flat" cmpd="sng" algn="ctr">
          <a:solidFill>
            <a:srgbClr val="349D3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CA &amp; Bureau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Président Dr FAURE</a:t>
          </a:r>
        </a:p>
      </dsp:txBody>
      <dsp:txXfrm>
        <a:off x="4224868" y="2381"/>
        <a:ext cx="1652689" cy="826344"/>
      </dsp:txXfrm>
    </dsp:sp>
    <dsp:sp modelId="{5D20898E-54D6-4E6A-A7EA-A6D8CECAFBD7}">
      <dsp:nvSpPr>
        <dsp:cNvPr id="0" name=""/>
        <dsp:cNvSpPr/>
      </dsp:nvSpPr>
      <dsp:spPr>
        <a:xfrm>
          <a:off x="1225236" y="2349201"/>
          <a:ext cx="1652689" cy="826344"/>
        </a:xfrm>
        <a:prstGeom prst="rect">
          <a:avLst/>
        </a:prstGeom>
        <a:solidFill>
          <a:srgbClr val="00498F"/>
        </a:solidFill>
        <a:ln w="12700" cap="flat" cmpd="sng" algn="ctr">
          <a:solidFill>
            <a:srgbClr val="00498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Stéphanie CASTRO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Coordonnatrice adm.</a:t>
          </a:r>
        </a:p>
      </dsp:txBody>
      <dsp:txXfrm>
        <a:off x="1225236" y="2349201"/>
        <a:ext cx="1652689" cy="826344"/>
      </dsp:txXfrm>
    </dsp:sp>
    <dsp:sp modelId="{98E20C88-9FFE-4376-8302-1D3DA03546A0}">
      <dsp:nvSpPr>
        <dsp:cNvPr id="0" name=""/>
        <dsp:cNvSpPr/>
      </dsp:nvSpPr>
      <dsp:spPr>
        <a:xfrm>
          <a:off x="1638409" y="3522611"/>
          <a:ext cx="1652689" cy="82634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Assistant administratif</a:t>
          </a:r>
        </a:p>
      </dsp:txBody>
      <dsp:txXfrm>
        <a:off x="1638409" y="3522611"/>
        <a:ext cx="1652689" cy="826344"/>
      </dsp:txXfrm>
    </dsp:sp>
    <dsp:sp modelId="{70AC943F-3034-420E-845B-BCBF389AC748}">
      <dsp:nvSpPr>
        <dsp:cNvPr id="0" name=""/>
        <dsp:cNvSpPr/>
      </dsp:nvSpPr>
      <dsp:spPr>
        <a:xfrm>
          <a:off x="3224991" y="2349201"/>
          <a:ext cx="1652689" cy="826344"/>
        </a:xfrm>
        <a:prstGeom prst="rect">
          <a:avLst/>
        </a:prstGeom>
        <a:solidFill>
          <a:srgbClr val="00498F"/>
        </a:solidFill>
        <a:ln w="12700" cap="flat" cmpd="sng" algn="ctr">
          <a:solidFill>
            <a:srgbClr val="00498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Emilie BEY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Références, groupes SOS, pédiatrie</a:t>
          </a:r>
        </a:p>
      </dsp:txBody>
      <dsp:txXfrm>
        <a:off x="3224991" y="2349201"/>
        <a:ext cx="1652689" cy="826344"/>
      </dsp:txXfrm>
    </dsp:sp>
    <dsp:sp modelId="{108987D3-84C0-4FBC-8D46-9276BB23AFC0}">
      <dsp:nvSpPr>
        <dsp:cNvPr id="0" name=""/>
        <dsp:cNvSpPr/>
      </dsp:nvSpPr>
      <dsp:spPr>
        <a:xfrm>
          <a:off x="5224746" y="2349201"/>
          <a:ext cx="1652689" cy="826344"/>
        </a:xfrm>
        <a:prstGeom prst="rect">
          <a:avLst/>
        </a:prstGeom>
        <a:solidFill>
          <a:srgbClr val="00498F"/>
        </a:solidFill>
        <a:ln w="12700" cap="flat" cmpd="sng" algn="ctr">
          <a:solidFill>
            <a:srgbClr val="00498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Anne-Charlotte AUGRIS (</a:t>
          </a:r>
          <a:r>
            <a:rPr lang="fr-FR" sz="1400" kern="1200" dirty="0" err="1"/>
            <a:t>comm</a:t>
          </a:r>
          <a:r>
            <a:rPr lang="fr-FR" sz="1400" kern="1200" dirty="0"/>
            <a:t>, groupes médicaux, formation)</a:t>
          </a:r>
        </a:p>
      </dsp:txBody>
      <dsp:txXfrm>
        <a:off x="5224746" y="2349201"/>
        <a:ext cx="1652689" cy="826344"/>
      </dsp:txXfrm>
    </dsp:sp>
    <dsp:sp modelId="{65ED14E9-DCB1-486B-B4B2-152307F8E0B3}">
      <dsp:nvSpPr>
        <dsp:cNvPr id="0" name=""/>
        <dsp:cNvSpPr/>
      </dsp:nvSpPr>
      <dsp:spPr>
        <a:xfrm>
          <a:off x="7224500" y="2349201"/>
          <a:ext cx="1652689" cy="826344"/>
        </a:xfrm>
        <a:prstGeom prst="rect">
          <a:avLst/>
        </a:prstGeom>
        <a:solidFill>
          <a:srgbClr val="00498F"/>
        </a:solidFill>
        <a:ln w="12700" cap="flat" cmpd="sng" algn="ctr">
          <a:solidFill>
            <a:srgbClr val="00498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Jean-Claude COSTE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Parcours et </a:t>
          </a:r>
          <a:r>
            <a:rPr lang="fr-FR" sz="1400" kern="1200" dirty="0" err="1"/>
            <a:t>eParcours</a:t>
          </a:r>
          <a:endParaRPr lang="fr-FR" sz="1400" kern="1200" dirty="0"/>
        </a:p>
      </dsp:txBody>
      <dsp:txXfrm>
        <a:off x="7224500" y="2349201"/>
        <a:ext cx="1652689" cy="826344"/>
      </dsp:txXfrm>
    </dsp:sp>
    <dsp:sp modelId="{C016D47F-2955-4C7C-9723-022376F07C03}">
      <dsp:nvSpPr>
        <dsp:cNvPr id="0" name=""/>
        <dsp:cNvSpPr/>
      </dsp:nvSpPr>
      <dsp:spPr>
        <a:xfrm>
          <a:off x="7637673" y="3522611"/>
          <a:ext cx="1652689" cy="826344"/>
        </a:xfrm>
        <a:prstGeom prst="rect">
          <a:avLst/>
        </a:prstGeom>
        <a:solidFill>
          <a:srgbClr val="00498F"/>
        </a:solidFill>
        <a:ln w="12700" cap="flat" cmpd="sng" algn="ctr">
          <a:solidFill>
            <a:srgbClr val="00498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Isabelle DAUSSE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Chargée des usages</a:t>
          </a:r>
        </a:p>
      </dsp:txBody>
      <dsp:txXfrm>
        <a:off x="7637673" y="3522611"/>
        <a:ext cx="1652689" cy="826344"/>
      </dsp:txXfrm>
    </dsp:sp>
    <dsp:sp modelId="{1E02A63D-5BD5-4C83-AE2A-08E882FF9769}">
      <dsp:nvSpPr>
        <dsp:cNvPr id="0" name=""/>
        <dsp:cNvSpPr/>
      </dsp:nvSpPr>
      <dsp:spPr>
        <a:xfrm>
          <a:off x="3224991" y="1175791"/>
          <a:ext cx="1652689" cy="826344"/>
        </a:xfrm>
        <a:prstGeom prst="rect">
          <a:avLst/>
        </a:prstGeom>
        <a:solidFill>
          <a:srgbClr val="00498F"/>
        </a:solidFill>
        <a:ln w="12700" cap="flat" cmpd="sng" algn="ctr">
          <a:solidFill>
            <a:srgbClr val="00498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Pierre PERROCHE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Coordonnateur</a:t>
          </a:r>
        </a:p>
      </dsp:txBody>
      <dsp:txXfrm>
        <a:off x="3224991" y="1175791"/>
        <a:ext cx="1652689" cy="8263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115B3-4323-44F0-9BEB-F868DDC847AE}">
      <dsp:nvSpPr>
        <dsp:cNvPr id="0" name=""/>
        <dsp:cNvSpPr/>
      </dsp:nvSpPr>
      <dsp:spPr>
        <a:xfrm>
          <a:off x="5554081" y="1067623"/>
          <a:ext cx="223481" cy="979062"/>
        </a:xfrm>
        <a:custGeom>
          <a:avLst/>
          <a:gdLst/>
          <a:ahLst/>
          <a:cxnLst/>
          <a:rect l="0" t="0" r="0" b="0"/>
          <a:pathLst>
            <a:path>
              <a:moveTo>
                <a:pt x="223481" y="0"/>
              </a:moveTo>
              <a:lnTo>
                <a:pt x="223481" y="979062"/>
              </a:lnTo>
              <a:lnTo>
                <a:pt x="0" y="97906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0E120-ED83-4B12-9F24-64B1F837CC86}">
      <dsp:nvSpPr>
        <dsp:cNvPr id="0" name=""/>
        <dsp:cNvSpPr/>
      </dsp:nvSpPr>
      <dsp:spPr>
        <a:xfrm>
          <a:off x="7501563" y="4089946"/>
          <a:ext cx="319259" cy="979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062"/>
              </a:lnTo>
              <a:lnTo>
                <a:pt x="319259" y="97906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D46D3-B124-4395-85E3-89BD399B10C7}">
      <dsp:nvSpPr>
        <dsp:cNvPr id="0" name=""/>
        <dsp:cNvSpPr/>
      </dsp:nvSpPr>
      <dsp:spPr>
        <a:xfrm>
          <a:off x="5777562" y="1067623"/>
          <a:ext cx="2575359" cy="1958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4642"/>
              </a:lnTo>
              <a:lnTo>
                <a:pt x="2575359" y="1734642"/>
              </a:lnTo>
              <a:lnTo>
                <a:pt x="2575359" y="195812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8E39-A9F3-4F4D-A839-C1973EB07797}">
      <dsp:nvSpPr>
        <dsp:cNvPr id="0" name=""/>
        <dsp:cNvSpPr/>
      </dsp:nvSpPr>
      <dsp:spPr>
        <a:xfrm>
          <a:off x="5731842" y="1067623"/>
          <a:ext cx="91440" cy="19581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812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6259A-883C-490B-9FA8-9D3A9A075B1B}">
      <dsp:nvSpPr>
        <dsp:cNvPr id="0" name=""/>
        <dsp:cNvSpPr/>
      </dsp:nvSpPr>
      <dsp:spPr>
        <a:xfrm>
          <a:off x="3202203" y="1067623"/>
          <a:ext cx="2575359" cy="1958124"/>
        </a:xfrm>
        <a:custGeom>
          <a:avLst/>
          <a:gdLst/>
          <a:ahLst/>
          <a:cxnLst/>
          <a:rect l="0" t="0" r="0" b="0"/>
          <a:pathLst>
            <a:path>
              <a:moveTo>
                <a:pt x="2575359" y="0"/>
              </a:moveTo>
              <a:lnTo>
                <a:pt x="2575359" y="1734642"/>
              </a:lnTo>
              <a:lnTo>
                <a:pt x="0" y="1734642"/>
              </a:lnTo>
              <a:lnTo>
                <a:pt x="0" y="195812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69CAC-1C11-4F5F-8DB4-3E218CCD784E}">
      <dsp:nvSpPr>
        <dsp:cNvPr id="0" name=""/>
        <dsp:cNvSpPr/>
      </dsp:nvSpPr>
      <dsp:spPr>
        <a:xfrm>
          <a:off x="4713364" y="3425"/>
          <a:ext cx="2128396" cy="1064198"/>
        </a:xfrm>
        <a:prstGeom prst="rect">
          <a:avLst/>
        </a:prstGeom>
        <a:solidFill>
          <a:srgbClr val="349D3B"/>
        </a:solidFill>
        <a:ln w="12700" cap="flat" cmpd="sng" algn="ctr">
          <a:solidFill>
            <a:srgbClr val="349D3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CA &amp; Bureau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Président Dr FAURE</a:t>
          </a:r>
        </a:p>
      </dsp:txBody>
      <dsp:txXfrm>
        <a:off x="4713364" y="3425"/>
        <a:ext cx="2128396" cy="1064198"/>
      </dsp:txXfrm>
    </dsp:sp>
    <dsp:sp modelId="{16CCAA59-C103-4D8E-B714-503CA485FEDB}">
      <dsp:nvSpPr>
        <dsp:cNvPr id="0" name=""/>
        <dsp:cNvSpPr/>
      </dsp:nvSpPr>
      <dsp:spPr>
        <a:xfrm>
          <a:off x="2138005" y="3025748"/>
          <a:ext cx="2128396" cy="1064198"/>
        </a:xfrm>
        <a:prstGeom prst="rect">
          <a:avLst/>
        </a:prstGeom>
        <a:solidFill>
          <a:srgbClr val="D1DC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chemeClr val="tx1"/>
              </a:solidFill>
            </a:rPr>
            <a:t>Pharmacien (références, HECTOR, groupe pharmacien)</a:t>
          </a:r>
        </a:p>
      </dsp:txBody>
      <dsp:txXfrm>
        <a:off x="2138005" y="3025748"/>
        <a:ext cx="2128396" cy="1064198"/>
      </dsp:txXfrm>
    </dsp:sp>
    <dsp:sp modelId="{2786EF66-9974-4729-85AE-1FCE4B7BE990}">
      <dsp:nvSpPr>
        <dsp:cNvPr id="0" name=""/>
        <dsp:cNvSpPr/>
      </dsp:nvSpPr>
      <dsp:spPr>
        <a:xfrm>
          <a:off x="4713364" y="3025748"/>
          <a:ext cx="2128396" cy="1064198"/>
        </a:xfrm>
        <a:prstGeom prst="rect">
          <a:avLst/>
        </a:prstGeom>
        <a:solidFill>
          <a:srgbClr val="00498F"/>
        </a:solidFill>
        <a:ln w="12700" cap="flat" cmpd="sng" algn="ctr">
          <a:solidFill>
            <a:srgbClr val="00498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chemeClr val="bg1"/>
              </a:solidFill>
            </a:rPr>
            <a:t>Anne-Laure MACEL (3C, </a:t>
          </a:r>
          <a:r>
            <a:rPr lang="fr-FR" sz="1900" kern="1200" dirty="0" err="1">
              <a:solidFill>
                <a:schemeClr val="bg1"/>
              </a:solidFill>
            </a:rPr>
            <a:t>oncogériatrie</a:t>
          </a:r>
          <a:r>
            <a:rPr lang="fr-FR" sz="1900" kern="1200" dirty="0">
              <a:solidFill>
                <a:schemeClr val="bg1"/>
              </a:solidFill>
            </a:rPr>
            <a:t>)</a:t>
          </a:r>
        </a:p>
      </dsp:txBody>
      <dsp:txXfrm>
        <a:off x="4713364" y="3025748"/>
        <a:ext cx="2128396" cy="1064198"/>
      </dsp:txXfrm>
    </dsp:sp>
    <dsp:sp modelId="{6AC660EA-13AB-4F56-B5A4-ADF71044D182}">
      <dsp:nvSpPr>
        <dsp:cNvPr id="0" name=""/>
        <dsp:cNvSpPr/>
      </dsp:nvSpPr>
      <dsp:spPr>
        <a:xfrm>
          <a:off x="7288724" y="3025748"/>
          <a:ext cx="2128396" cy="1064198"/>
        </a:xfrm>
        <a:prstGeom prst="rect">
          <a:avLst/>
        </a:prstGeom>
        <a:solidFill>
          <a:srgbClr val="0049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chemeClr val="bg1"/>
              </a:solidFill>
            </a:rPr>
            <a:t>Equipe AJA</a:t>
          </a:r>
        </a:p>
      </dsp:txBody>
      <dsp:txXfrm>
        <a:off x="7288724" y="3025748"/>
        <a:ext cx="2128396" cy="1064198"/>
      </dsp:txXfrm>
    </dsp:sp>
    <dsp:sp modelId="{FF59240F-3132-415F-A968-8A01011F2D35}">
      <dsp:nvSpPr>
        <dsp:cNvPr id="0" name=""/>
        <dsp:cNvSpPr/>
      </dsp:nvSpPr>
      <dsp:spPr>
        <a:xfrm>
          <a:off x="7820823" y="4536909"/>
          <a:ext cx="2128396" cy="1064198"/>
        </a:xfrm>
        <a:prstGeom prst="rect">
          <a:avLst/>
        </a:prstGeom>
        <a:solidFill>
          <a:srgbClr val="D1DC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chemeClr val="tx1"/>
              </a:solidFill>
            </a:rPr>
            <a:t>½ ETP</a:t>
          </a:r>
        </a:p>
      </dsp:txBody>
      <dsp:txXfrm>
        <a:off x="7820823" y="4536909"/>
        <a:ext cx="2128396" cy="1064198"/>
      </dsp:txXfrm>
    </dsp:sp>
    <dsp:sp modelId="{1E02A63D-5BD5-4C83-AE2A-08E882FF9769}">
      <dsp:nvSpPr>
        <dsp:cNvPr id="0" name=""/>
        <dsp:cNvSpPr/>
      </dsp:nvSpPr>
      <dsp:spPr>
        <a:xfrm>
          <a:off x="3425685" y="1514586"/>
          <a:ext cx="2128396" cy="1064198"/>
        </a:xfrm>
        <a:prstGeom prst="rect">
          <a:avLst/>
        </a:prstGeom>
        <a:solidFill>
          <a:srgbClr val="00498F"/>
        </a:solidFill>
        <a:ln w="12700" cap="flat" cmpd="sng" algn="ctr">
          <a:solidFill>
            <a:srgbClr val="00498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Pierre PERROCHE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Coordonnateur</a:t>
          </a:r>
        </a:p>
      </dsp:txBody>
      <dsp:txXfrm>
        <a:off x="3425685" y="1514586"/>
        <a:ext cx="2128396" cy="1064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0413B32-41ED-4DFD-81E3-3703E4B846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8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461F10-16D4-4D6A-AF3F-00285DDF7E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7138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81F2BB-9B45-4CBB-AF46-5F11519729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0505" y="9722309"/>
            <a:ext cx="3077138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1DA05ED1-2A62-465D-80B5-007E417845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371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8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0505" y="0"/>
            <a:ext cx="3077138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06B28364-8839-411C-8EC7-91038AEC3E7A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599" y="4924989"/>
            <a:ext cx="5680103" cy="4029684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2309"/>
            <a:ext cx="3077138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0505" y="9722309"/>
            <a:ext cx="3077138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3613AF52-C743-4DC7-A1EA-05CD2DC553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572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3AF52-C743-4DC7-A1EA-05CD2DC5537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7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7C819E4-8E7B-4754-8453-380F2A43BA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735A-59A9-4FEE-81C6-4D49612FD79E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3A55668-58DB-47BC-BDE6-4D6177D205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655" y="1452677"/>
            <a:ext cx="9475267" cy="394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0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7AA68BF-E229-40C2-91BC-C2D185DFDA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735A-59A9-4FEE-81C6-4D49612FD79E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6C69C6-E5B5-4DB2-A625-27C365D5D7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344" y="2036661"/>
            <a:ext cx="6690021" cy="27846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0F1C14A-6C1F-4C61-B5E4-D315E5E0C2C5}"/>
              </a:ext>
            </a:extLst>
          </p:cNvPr>
          <p:cNvSpPr txBox="1"/>
          <p:nvPr userDrawn="1"/>
        </p:nvSpPr>
        <p:spPr>
          <a:xfrm>
            <a:off x="8212560" y="2667086"/>
            <a:ext cx="35042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204F8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Réseau régional de cancérologie </a:t>
            </a:r>
          </a:p>
          <a:p>
            <a:r>
              <a:rPr lang="fr-FR" sz="1400" b="1" dirty="0">
                <a:solidFill>
                  <a:srgbClr val="204F8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Bourgogne Franche-Comté</a:t>
            </a:r>
          </a:p>
          <a:p>
            <a:r>
              <a:rPr lang="fr-FR" sz="1400" b="1" dirty="0">
                <a:solidFill>
                  <a:srgbClr val="204F8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oncoBFC</a:t>
            </a:r>
          </a:p>
          <a:p>
            <a:endParaRPr lang="fr-FR" sz="1400" dirty="0">
              <a:solidFill>
                <a:srgbClr val="204F8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200" dirty="0">
                <a:solidFill>
                  <a:srgbClr val="204F8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Antenne de Dijon</a:t>
            </a:r>
          </a:p>
          <a:p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bd maréchal de Lattre de Tassigny</a:t>
            </a:r>
          </a:p>
          <a:p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BP 77908 - 21079 Dijon Cedex</a:t>
            </a:r>
          </a:p>
          <a:p>
            <a:endParaRPr lang="fr-F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200" dirty="0">
                <a:solidFill>
                  <a:srgbClr val="204F8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Antenne de Besançon</a:t>
            </a:r>
          </a:p>
          <a:p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Pôle cancérologie | Niveau 0</a:t>
            </a:r>
          </a:p>
          <a:p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bd Fleming 25030 Besançon Cedex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175EB0B-33A6-4EA3-BBEA-D2D2CDDB3ACE}"/>
              </a:ext>
            </a:extLst>
          </p:cNvPr>
          <p:cNvCxnSpPr/>
          <p:nvPr userDrawn="1"/>
        </p:nvCxnSpPr>
        <p:spPr>
          <a:xfrm>
            <a:off x="7826355" y="2036661"/>
            <a:ext cx="0" cy="34327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55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3DDB86-F9B2-41C8-B9B6-A23E00CA0A13}"/>
              </a:ext>
            </a:extLst>
          </p:cNvPr>
          <p:cNvSpPr/>
          <p:nvPr userDrawn="1"/>
        </p:nvSpPr>
        <p:spPr>
          <a:xfrm>
            <a:off x="0" y="0"/>
            <a:ext cx="12192000" cy="5896598"/>
          </a:xfrm>
          <a:prstGeom prst="rect">
            <a:avLst/>
          </a:prstGeom>
          <a:solidFill>
            <a:srgbClr val="F4F4F4"/>
          </a:solidFill>
          <a:ln>
            <a:solidFill>
              <a:srgbClr val="F4F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E7116DE-2BB7-4634-92D1-60D73A50B6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2875445"/>
            <a:ext cx="6767576" cy="5764972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F0AA73E-F0AB-4448-89B9-A5F11F211210}"/>
              </a:ext>
            </a:extLst>
          </p:cNvPr>
          <p:cNvSpPr txBox="1">
            <a:spLocks/>
          </p:cNvSpPr>
          <p:nvPr userDrawn="1"/>
        </p:nvSpPr>
        <p:spPr>
          <a:xfrm>
            <a:off x="86169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27735A-59A9-4FEE-81C6-4D49612FD7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37" y="1277034"/>
            <a:ext cx="7285317" cy="646331"/>
          </a:xfrm>
          <a:noFill/>
        </p:spPr>
        <p:txBody>
          <a:bodyPr wrap="square" rtlCol="0">
            <a:spAutoFit/>
          </a:bodyPr>
          <a:lstStyle>
            <a:lvl1pPr>
              <a:defRPr lang="en-US" sz="4000" dirty="0">
                <a:solidFill>
                  <a:srgbClr val="204F8F"/>
                </a:solidFill>
                <a:cs typeface="Verdana" panose="020B0604030504040204" pitchFamily="34" charset="0"/>
              </a:defRPr>
            </a:lvl1pPr>
          </a:lstStyle>
          <a:p>
            <a:pPr marL="0" lvl="0"/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33696"/>
            <a:ext cx="633925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735A-59A9-4FEE-81C6-4D49612FD79E}" type="slidenum">
              <a:rPr lang="fr-FR" smtClean="0"/>
              <a:t>‹N°›</a:t>
            </a:fld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C48F0A-96FE-4565-AB3C-7D0E6B9CFE48}"/>
              </a:ext>
            </a:extLst>
          </p:cNvPr>
          <p:cNvSpPr/>
          <p:nvPr userDrawn="1"/>
        </p:nvSpPr>
        <p:spPr>
          <a:xfrm>
            <a:off x="0" y="5987562"/>
            <a:ext cx="12192000" cy="87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5AC2D23-9518-443F-8D6A-7A261475E88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27735A-59A9-4FEE-81C6-4D49612FD79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F53AE84-4D63-4B48-B733-F3858E234D54}"/>
              </a:ext>
            </a:extLst>
          </p:cNvPr>
          <p:cNvCxnSpPr>
            <a:cxnSpLocks/>
          </p:cNvCxnSpPr>
          <p:nvPr userDrawn="1"/>
        </p:nvCxnSpPr>
        <p:spPr>
          <a:xfrm>
            <a:off x="0" y="5946079"/>
            <a:ext cx="12192000" cy="0"/>
          </a:xfrm>
          <a:prstGeom prst="line">
            <a:avLst/>
          </a:prstGeom>
          <a:ln w="88900">
            <a:solidFill>
              <a:srgbClr val="5EA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9831B1E2-00AC-49F8-BBD2-CAB08C9D20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" y="5995561"/>
            <a:ext cx="1707457" cy="85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6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 rtlCol="0">
            <a:spAutoFit/>
          </a:bodyPr>
          <a:lstStyle>
            <a:lvl1pPr>
              <a:defRPr lang="en-US" dirty="0"/>
            </a:lvl1pPr>
          </a:lstStyle>
          <a:p>
            <a:pPr marL="0" lvl="0" algn="r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735A-59A9-4FEE-81C6-4D49612FD7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50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D8EC8A-0F02-40A9-A613-2CEABC45FB49}"/>
              </a:ext>
            </a:extLst>
          </p:cNvPr>
          <p:cNvSpPr/>
          <p:nvPr userDrawn="1"/>
        </p:nvSpPr>
        <p:spPr>
          <a:xfrm>
            <a:off x="-6350" y="0"/>
            <a:ext cx="12192000" cy="5896598"/>
          </a:xfrm>
          <a:prstGeom prst="rect">
            <a:avLst/>
          </a:prstGeom>
          <a:solidFill>
            <a:srgbClr val="F4F4F4"/>
          </a:solidFill>
          <a:ln>
            <a:solidFill>
              <a:srgbClr val="F4F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D43B25-0FC1-4922-9891-02204916A9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2875445"/>
            <a:ext cx="6767576" cy="5764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5096"/>
            <a:ext cx="10515600" cy="646331"/>
          </a:xfrm>
          <a:noFill/>
        </p:spPr>
        <p:txBody>
          <a:bodyPr wrap="square" rtlCol="0">
            <a:spAutoFit/>
          </a:bodyPr>
          <a:lstStyle>
            <a:lvl1pPr>
              <a:defRPr lang="en-US" sz="4000" b="1" dirty="0">
                <a:solidFill>
                  <a:srgbClr val="204F8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/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735A-59A9-4FEE-81C6-4D49612FD79E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F92028-09CC-4767-A2CB-A3169A594D94}"/>
              </a:ext>
            </a:extLst>
          </p:cNvPr>
          <p:cNvSpPr/>
          <p:nvPr userDrawn="1"/>
        </p:nvSpPr>
        <p:spPr>
          <a:xfrm>
            <a:off x="0" y="5987562"/>
            <a:ext cx="12192000" cy="87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8668758-0AFA-4D65-94D8-41991154550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27735A-59A9-4FEE-81C6-4D49612FD79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F8FDCC9-BBA2-4826-BAD4-36DE078B5528}"/>
              </a:ext>
            </a:extLst>
          </p:cNvPr>
          <p:cNvCxnSpPr>
            <a:cxnSpLocks/>
          </p:cNvCxnSpPr>
          <p:nvPr userDrawn="1"/>
        </p:nvCxnSpPr>
        <p:spPr>
          <a:xfrm>
            <a:off x="0" y="5946079"/>
            <a:ext cx="12192000" cy="0"/>
          </a:xfrm>
          <a:prstGeom prst="line">
            <a:avLst/>
          </a:prstGeom>
          <a:ln w="88900">
            <a:solidFill>
              <a:srgbClr val="5EA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BEC9518D-5F91-4D66-8F45-DE7DB8924E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" y="5995561"/>
            <a:ext cx="1707457" cy="85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7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 rtlCol="0">
            <a:spAutoFit/>
          </a:bodyPr>
          <a:lstStyle>
            <a:lvl1pPr>
              <a:defRPr lang="en-US" dirty="0"/>
            </a:lvl1pPr>
          </a:lstStyle>
          <a:p>
            <a:pPr marL="0" lvl="0" algn="r"/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08404"/>
            <a:ext cx="5181600" cy="4835272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08404"/>
            <a:ext cx="5181600" cy="4835272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735A-59A9-4FEE-81C6-4D49612FD7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40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 rtlCol="0">
            <a:spAutoFit/>
          </a:bodyPr>
          <a:lstStyle>
            <a:lvl1pPr>
              <a:defRPr lang="en-US" dirty="0"/>
            </a:lvl1pPr>
          </a:lstStyle>
          <a:p>
            <a:pPr marL="0" lvl="0" algn="r"/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735A-59A9-4FEE-81C6-4D49612FD7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15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735A-59A9-4FEE-81C6-4D49612FD7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75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09A97B-3A18-4F49-85D3-5741C51C6C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42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algn="r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479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Font typeface="Arial"/>
            </a:pPr>
            <a:r>
              <a:rPr lang="fr-FR" dirty="0"/>
              <a:t>Cliquez pour modifier les styles du texte du masque</a:t>
            </a:r>
          </a:p>
          <a:p>
            <a:pPr lvl="1">
              <a:buFont typeface="Arial"/>
            </a:pPr>
            <a:r>
              <a:rPr lang="fr-FR" dirty="0"/>
              <a:t>Deuxième niveau</a:t>
            </a:r>
          </a:p>
          <a:p>
            <a:pPr lvl="2">
              <a:buFont typeface="Arial"/>
            </a:pPr>
            <a:r>
              <a:rPr lang="fr-FR" dirty="0"/>
              <a:t>Troisième niveau</a:t>
            </a:r>
          </a:p>
          <a:p>
            <a:pPr lvl="3">
              <a:buFont typeface="Arial"/>
            </a:pPr>
            <a:r>
              <a:rPr lang="fr-FR" dirty="0"/>
              <a:t>Quatrième niveau</a:t>
            </a:r>
          </a:p>
          <a:p>
            <a:pPr lvl="4">
              <a:buFont typeface="Arial"/>
            </a:pPr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7735A-59A9-4FEE-81C6-4D49612FD79E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11A3298-2B89-41BA-AB8F-CD7060DE2230}"/>
              </a:ext>
            </a:extLst>
          </p:cNvPr>
          <p:cNvCxnSpPr>
            <a:cxnSpLocks/>
          </p:cNvCxnSpPr>
          <p:nvPr userDrawn="1"/>
        </p:nvCxnSpPr>
        <p:spPr>
          <a:xfrm>
            <a:off x="0" y="5946079"/>
            <a:ext cx="12192000" cy="0"/>
          </a:xfrm>
          <a:prstGeom prst="line">
            <a:avLst/>
          </a:prstGeom>
          <a:ln w="88900">
            <a:solidFill>
              <a:srgbClr val="5EA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331FFE1A-6290-4E11-8EA4-2AEB6675EF5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" y="5995561"/>
            <a:ext cx="1707457" cy="85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2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53" r:id="rId3"/>
    <p:sldLayoutId id="2147483754" r:id="rId4"/>
    <p:sldLayoutId id="2147483755" r:id="rId5"/>
    <p:sldLayoutId id="2147483756" r:id="rId6"/>
    <p:sldLayoutId id="2147483758" r:id="rId7"/>
    <p:sldLayoutId id="2147483759" r:id="rId8"/>
    <p:sldLayoutId id="214748376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1800" b="1" kern="1200" dirty="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hector-essais-cliniques.fr/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e-cancer.fr/Professionnels-de-sante/L-organisation-de-l-offre-de-soins/Les-reseaux-regionaux-de-cancerologie/Missions-des-RRC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3.xml"/><Relationship Id="rId7" Type="http://schemas.openxmlformats.org/officeDocument/2006/relationships/hyperlink" Target="http://oncologik.fr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CD2960-38B2-445B-9040-73A1688CE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237" y="1277034"/>
            <a:ext cx="7285317" cy="646331"/>
          </a:xfrm>
        </p:spPr>
        <p:txBody>
          <a:bodyPr/>
          <a:lstStyle/>
          <a:p>
            <a:r>
              <a:rPr lang="fr-FR" dirty="0"/>
              <a:t>DSRC </a:t>
            </a:r>
            <a:r>
              <a:rPr lang="fr-FR" dirty="0" err="1"/>
              <a:t>oncoBFC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D101613-0ABF-498A-8466-8BD856AC7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153103"/>
            <a:ext cx="6547945" cy="1988905"/>
          </a:xfrm>
        </p:spPr>
        <p:txBody>
          <a:bodyPr>
            <a:normAutofit/>
          </a:bodyPr>
          <a:lstStyle/>
          <a:p>
            <a:r>
              <a:rPr lang="fr-FR" dirty="0"/>
              <a:t>Journée des 3C</a:t>
            </a:r>
          </a:p>
          <a:p>
            <a:r>
              <a:rPr lang="fr-FR" dirty="0"/>
              <a:t>Beaune, 26/03/2024</a:t>
            </a:r>
          </a:p>
          <a:p>
            <a:r>
              <a:rPr lang="fr-FR" dirty="0"/>
              <a:t>Pierre PERROCHE</a:t>
            </a:r>
          </a:p>
        </p:txBody>
      </p:sp>
    </p:spTree>
    <p:extLst>
      <p:ext uri="{BB962C8B-B14F-4D97-AF65-F5344CB8AC3E}">
        <p14:creationId xmlns:p14="http://schemas.microsoft.com/office/powerpoint/2010/main" val="65970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70693D-B42D-4B46-8FA1-10B7DD979A4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402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fr-FR"/>
              <a:t>Développer l’expertise et l’expérimentation de projets communs innovants et accompagner les évolutions de l’offre de soins</a:t>
            </a:r>
            <a:br>
              <a:rPr lang="fr-FR"/>
            </a:br>
            <a:endParaRPr lang="fr-FR"/>
          </a:p>
        </p:txBody>
      </p:sp>
      <p:pic>
        <p:nvPicPr>
          <p:cNvPr id="3" name="Image 2">
            <a:hlinkClick r:id="rId2"/>
            <a:extLst>
              <a:ext uri="{FF2B5EF4-FFF2-40B4-BE49-F238E27FC236}">
                <a16:creationId xmlns:a16="http://schemas.microsoft.com/office/drawing/2014/main" id="{2B223030-1FE5-4794-AD1F-5DA0CC815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235525"/>
            <a:ext cx="4267200" cy="1066800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3EE79A7-A155-4CAD-96E4-AA6BB609D7C1}"/>
              </a:ext>
            </a:extLst>
          </p:cNvPr>
          <p:cNvSpPr txBox="1">
            <a:spLocks/>
          </p:cNvSpPr>
          <p:nvPr/>
        </p:nvSpPr>
        <p:spPr>
          <a:xfrm>
            <a:off x="838200" y="104795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Faciliter l’inclusion des patients dans les essais cliniques</a:t>
            </a:r>
          </a:p>
          <a:p>
            <a:r>
              <a:rPr lang="fr-FR" dirty="0"/>
              <a:t>Accompagner l’accès aux organisations et traitements innovants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2532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1E5F54-BA88-4493-8C1D-BFC49EEA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230"/>
          </a:xfrm>
        </p:spPr>
        <p:txBody>
          <a:bodyPr/>
          <a:lstStyle/>
          <a:p>
            <a:r>
              <a:rPr lang="fr-F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Contribuer à l’information et à la formation des acteurs, des patients et de leurs proches sur le parcours de santé en cancérologie</a:t>
            </a:r>
            <a:br>
              <a:rPr lang="fr-F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65EE57-3483-467F-A4E0-BC6B36251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043" y="1379072"/>
            <a:ext cx="3372305" cy="421277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6E15338-5B1C-4EC5-8E71-F734A1D37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865" y="1379072"/>
            <a:ext cx="3511528" cy="42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45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1FF32B-A89C-4D44-BFE3-C12B97DF6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11D04F19-1AB3-4B3F-B8BA-2BBCB67190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008042"/>
              </p:ext>
            </p:extLst>
          </p:nvPr>
        </p:nvGraphicFramePr>
        <p:xfrm>
          <a:off x="838200" y="104775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284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3199EA-A527-4721-AD23-123303591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C3E788-C034-42EC-9D5C-D4E1DAB4A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B8DC61B-9BD5-4B39-95CB-9BCC907A94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116492"/>
              </p:ext>
            </p:extLst>
          </p:nvPr>
        </p:nvGraphicFramePr>
        <p:xfrm>
          <a:off x="104775" y="205509"/>
          <a:ext cx="12087225" cy="5604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0744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99C733-EC0F-42A0-8412-68B9F87E4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Perspectives dans le cadre du nouveau CPOM notamment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8CF835-EF08-445A-9F5B-5370C4610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Arrivée Anne-Laure : travaux à venir autour de l’accompagnement des 3C</a:t>
            </a:r>
          </a:p>
          <a:p>
            <a:r>
              <a:rPr lang="fr-FR" dirty="0"/>
              <a:t>Déploiement du nouveau DCC (outil parcours régional)</a:t>
            </a:r>
          </a:p>
          <a:p>
            <a:r>
              <a:rPr lang="fr-FR" dirty="0"/>
              <a:t>Arrivée d’autres compétences au sein du DSRC</a:t>
            </a:r>
          </a:p>
          <a:p>
            <a:r>
              <a:rPr lang="fr-FR" dirty="0"/>
              <a:t>Cf. cet après-midi</a:t>
            </a:r>
          </a:p>
        </p:txBody>
      </p:sp>
    </p:spTree>
    <p:extLst>
      <p:ext uri="{BB962C8B-B14F-4D97-AF65-F5344CB8AC3E}">
        <p14:creationId xmlns:p14="http://schemas.microsoft.com/office/powerpoint/2010/main" val="799156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340EC7-5C3E-4414-B2F1-83FE7322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17180"/>
            <a:ext cx="10515600" cy="646331"/>
          </a:xfrm>
        </p:spPr>
        <p:txBody>
          <a:bodyPr/>
          <a:lstStyle/>
          <a:p>
            <a:r>
              <a:rPr lang="fr-FR" dirty="0"/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45934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9B8861-C414-4E60-A736-07C7412D6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5096"/>
            <a:ext cx="10515600" cy="1200329"/>
          </a:xfrm>
        </p:spPr>
        <p:txBody>
          <a:bodyPr/>
          <a:lstStyle/>
          <a:p>
            <a:r>
              <a:rPr lang="fr-FR" dirty="0"/>
              <a:t>Structuration régionale de la cancérologie</a:t>
            </a:r>
          </a:p>
        </p:txBody>
      </p:sp>
    </p:spTree>
    <p:extLst>
      <p:ext uri="{BB962C8B-B14F-4D97-AF65-F5344CB8AC3E}">
        <p14:creationId xmlns:p14="http://schemas.microsoft.com/office/powerpoint/2010/main" val="297949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7C621E4C-5614-4758-A8AF-A227E66D429D}"/>
              </a:ext>
            </a:extLst>
          </p:cNvPr>
          <p:cNvSpPr/>
          <p:nvPr/>
        </p:nvSpPr>
        <p:spPr>
          <a:xfrm>
            <a:off x="1650124" y="1261400"/>
            <a:ext cx="8954814" cy="433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7FE5F03-79EF-4590-8B06-1751DF1E2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ED445415-CCEC-4A6C-9E69-351785355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445" y="775269"/>
            <a:ext cx="1917113" cy="113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315AE8-6417-4618-9592-F6DB08516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802" y="1268048"/>
            <a:ext cx="2253613" cy="100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Espace réservé du contenu 1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7A6C1C4F-69C4-4B89-9C3B-A77D2FFA74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180" y="2356165"/>
            <a:ext cx="3451639" cy="1728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3C52C89-7460-4009-A561-038EE5045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349" y="1218160"/>
            <a:ext cx="1461451" cy="121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DB7A6488-0D67-4AD2-B8B4-788EC301D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045" y="4307602"/>
            <a:ext cx="1734361" cy="159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logo-H-hopital • Ascodocpsy">
            <a:extLst>
              <a:ext uri="{FF2B5EF4-FFF2-40B4-BE49-F238E27FC236}">
                <a16:creationId xmlns:a16="http://schemas.microsoft.com/office/drawing/2014/main" id="{FB7F72C4-5C2D-4C37-B2BA-C631D3264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263" y="3565177"/>
            <a:ext cx="1180087" cy="11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ison de santé de Domgermain |">
            <a:extLst>
              <a:ext uri="{FF2B5EF4-FFF2-40B4-BE49-F238E27FC236}">
                <a16:creationId xmlns:a16="http://schemas.microsoft.com/office/drawing/2014/main" id="{4FA9A63F-1C8C-4923-9883-365AE20B5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427" y="4283971"/>
            <a:ext cx="1398913" cy="161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'annuaire des associations - Ville de Carentan les Marais">
            <a:extLst>
              <a:ext uri="{FF2B5EF4-FFF2-40B4-BE49-F238E27FC236}">
                <a16:creationId xmlns:a16="http://schemas.microsoft.com/office/drawing/2014/main" id="{AE766EFB-D796-4405-9544-A3A03DDCA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03862"/>
            <a:ext cx="2253613" cy="88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393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72FB1A-1CDF-4C6C-9914-9CF81C64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146"/>
            <a:ext cx="10515600" cy="341632"/>
          </a:xfrm>
        </p:spPr>
        <p:txBody>
          <a:bodyPr/>
          <a:lstStyle/>
          <a:p>
            <a:r>
              <a:rPr lang="fr-FR" dirty="0"/>
              <a:t>Réseau régional de cancérologie </a:t>
            </a:r>
            <a:r>
              <a:rPr lang="fr-FR" dirty="0" err="1"/>
              <a:t>oncoBFC</a:t>
            </a:r>
            <a:endParaRPr lang="fr-FR" dirty="0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D00FE0E2-80B8-469A-949D-AD78A67CC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Fusion des régions (réforme territoriale de 2015)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00B050"/>
                </a:solidFill>
              </a:rPr>
              <a:t>Fusion des réseaux en 2018</a:t>
            </a:r>
          </a:p>
        </p:txBody>
      </p:sp>
      <p:pic>
        <p:nvPicPr>
          <p:cNvPr id="19" name="Espace réservé du contenu 9">
            <a:extLst>
              <a:ext uri="{FF2B5EF4-FFF2-40B4-BE49-F238E27FC236}">
                <a16:creationId xmlns:a16="http://schemas.microsoft.com/office/drawing/2014/main" id="{AF642BB8-A2AD-4B96-9FDD-9C3417EA5A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94" b="40523"/>
          <a:stretch/>
        </p:blipFill>
        <p:spPr>
          <a:xfrm>
            <a:off x="1156137" y="3817643"/>
            <a:ext cx="1595637" cy="77742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3FA43F4-0C30-44B1-AFD8-08BCD498F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048" y="3656325"/>
            <a:ext cx="2277273" cy="1172219"/>
          </a:xfrm>
          <a:prstGeom prst="rect">
            <a:avLst/>
          </a:prstGeom>
        </p:spPr>
      </p:pic>
      <p:sp>
        <p:nvSpPr>
          <p:cNvPr id="22" name="Signe Plus 21">
            <a:extLst>
              <a:ext uri="{FF2B5EF4-FFF2-40B4-BE49-F238E27FC236}">
                <a16:creationId xmlns:a16="http://schemas.microsoft.com/office/drawing/2014/main" id="{3937C887-333B-4A7B-B4A6-5A04D3C08566}"/>
              </a:ext>
            </a:extLst>
          </p:cNvPr>
          <p:cNvSpPr/>
          <p:nvPr/>
        </p:nvSpPr>
        <p:spPr>
          <a:xfrm>
            <a:off x="2641831" y="3959096"/>
            <a:ext cx="612999" cy="49833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t égal à 22">
            <a:extLst>
              <a:ext uri="{FF2B5EF4-FFF2-40B4-BE49-F238E27FC236}">
                <a16:creationId xmlns:a16="http://schemas.microsoft.com/office/drawing/2014/main" id="{D95E507A-662A-42B6-A458-BFBD66015479}"/>
              </a:ext>
            </a:extLst>
          </p:cNvPr>
          <p:cNvSpPr/>
          <p:nvPr/>
        </p:nvSpPr>
        <p:spPr>
          <a:xfrm>
            <a:off x="5366608" y="3966329"/>
            <a:ext cx="729392" cy="55221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B23EBE5-2321-4FEA-903F-C67D1B426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332" y="1574072"/>
            <a:ext cx="3210720" cy="1027430"/>
          </a:xfrm>
          <a:prstGeom prst="rect">
            <a:avLst/>
          </a:prstGeom>
        </p:spPr>
      </p:pic>
      <p:pic>
        <p:nvPicPr>
          <p:cNvPr id="9" name="Image 8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CFB10DA-0F40-452D-9C91-B276228A43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58" y="3142422"/>
            <a:ext cx="4408083" cy="220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14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D7AA67-D0E1-400A-8E77-244BA1B3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Missions des RRC : 4 axes (référentiel de missions, 2019)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77937E-37DC-43C9-A39C-3171AF336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19173B80-B874-4D65-BC7D-D2A95908F6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1009080"/>
              </p:ext>
            </p:extLst>
          </p:nvPr>
        </p:nvGraphicFramePr>
        <p:xfrm>
          <a:off x="467711" y="706757"/>
          <a:ext cx="11256578" cy="4937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6280CFE9-55DB-4306-BF66-389E9E48903E}"/>
              </a:ext>
            </a:extLst>
          </p:cNvPr>
          <p:cNvSpPr txBox="1"/>
          <p:nvPr/>
        </p:nvSpPr>
        <p:spPr>
          <a:xfrm>
            <a:off x="1219201" y="5648954"/>
            <a:ext cx="11514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Source : </a:t>
            </a:r>
            <a:r>
              <a:rPr lang="fr-FR" sz="1200" dirty="0" err="1"/>
              <a:t>INCa</a:t>
            </a:r>
            <a:r>
              <a:rPr lang="fr-FR" sz="1200" dirty="0"/>
              <a:t>, </a:t>
            </a:r>
            <a:r>
              <a:rPr lang="fr-FR" sz="1200" dirty="0">
                <a:hlinkClick r:id="rId7"/>
              </a:rPr>
              <a:t>https://www.e-cancer.fr/Professionnels-de-sante/L-organisation-de-l-offre-de-soins/Les-reseaux-regionaux-de-cancerologie/Missions-des-RRC</a:t>
            </a:r>
            <a:r>
              <a:rPr lang="fr-F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0702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5224F6-0CAA-4DF1-AC41-5ACF6C75B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196CB22-8138-4B82-96E0-F93B4E844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230"/>
          </a:xfrm>
        </p:spPr>
        <p:txBody>
          <a:bodyPr/>
          <a:lstStyle/>
          <a:p>
            <a:r>
              <a:rPr lang="fr-FR" dirty="0"/>
              <a:t>Contribuer à la coordination de l'organisation régionale de l’offre de soins en cancérologie et à sa lisibilité</a:t>
            </a:r>
            <a:br>
              <a:rPr lang="fr-FR" dirty="0"/>
            </a:br>
            <a:r>
              <a:rPr lang="fr-FR" dirty="0"/>
              <a:t> </a:t>
            </a:r>
          </a:p>
        </p:txBody>
      </p:sp>
      <p:graphicFrame>
        <p:nvGraphicFramePr>
          <p:cNvPr id="7" name="Espace réservé du contenu 3">
            <a:extLst>
              <a:ext uri="{FF2B5EF4-FFF2-40B4-BE49-F238E27FC236}">
                <a16:creationId xmlns:a16="http://schemas.microsoft.com/office/drawing/2014/main" id="{52081204-4787-4BA2-B64F-DA9738DABA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975903"/>
              </p:ext>
            </p:extLst>
          </p:nvPr>
        </p:nvGraphicFramePr>
        <p:xfrm>
          <a:off x="838200" y="104775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7200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48E65824-0C3D-4C37-9307-85AC4C137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230"/>
          </a:xfrm>
        </p:spPr>
        <p:txBody>
          <a:bodyPr/>
          <a:lstStyle/>
          <a:p>
            <a:r>
              <a:rPr lang="fr-FR" i="0" dirty="0">
                <a:effectLst/>
              </a:rPr>
              <a:t>Promouvoir la qualité et la sécurité des traitements des patients atteints de cancer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id="{7D2CDC06-1B5A-4FB3-9F95-CF0CBE049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749975"/>
              </p:ext>
            </p:extLst>
          </p:nvPr>
        </p:nvGraphicFramePr>
        <p:xfrm>
          <a:off x="838200" y="104775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>
            <a:hlinkClick r:id="rId7"/>
            <a:extLst>
              <a:ext uri="{FF2B5EF4-FFF2-40B4-BE49-F238E27FC236}">
                <a16:creationId xmlns:a16="http://schemas.microsoft.com/office/drawing/2014/main" id="{6CFA5138-EC38-42C7-AFC7-4B1AEDC867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5164" y="3600355"/>
            <a:ext cx="2859272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7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F8BDB-3956-4E82-948E-B73C5F18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230"/>
          </a:xfrm>
        </p:spPr>
        <p:txBody>
          <a:bodyPr/>
          <a:lstStyle/>
          <a:p>
            <a:r>
              <a:rPr lang="fr-FR" dirty="0"/>
              <a:t>Contribuer à la coordination de l'organisation régionale de l’offre de soins en cancérologie et à sa lisibilité</a:t>
            </a:r>
            <a:br>
              <a:rPr lang="fr-FR" dirty="0"/>
            </a:br>
            <a:r>
              <a:rPr lang="fr-FR" dirty="0"/>
              <a:t>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C288F3F-C70A-402C-80BD-2BF85797A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EB1EF96-6569-48A7-ACD0-6B1358D11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9" b="6508"/>
          <a:stretch/>
        </p:blipFill>
        <p:spPr>
          <a:xfrm>
            <a:off x="941614" y="1047958"/>
            <a:ext cx="10308771" cy="468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32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F8BDB-3956-4E82-948E-B73C5F18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230"/>
          </a:xfrm>
        </p:spPr>
        <p:txBody>
          <a:bodyPr/>
          <a:lstStyle/>
          <a:p>
            <a:r>
              <a:rPr lang="fr-FR" dirty="0"/>
              <a:t>Contribuer à la coordination de l'organisation régionale de l’offre de soins en cancérologie et à sa lisibilité</a:t>
            </a:r>
            <a:br>
              <a:rPr lang="fr-FR" dirty="0"/>
            </a:br>
            <a:r>
              <a:rPr lang="fr-FR" dirty="0"/>
              <a:t>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C288F3F-C70A-402C-80BD-2BF85797A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AF66E0-C405-4F67-A207-29DF3AEB5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40" b="5324"/>
          <a:stretch/>
        </p:blipFill>
        <p:spPr>
          <a:xfrm>
            <a:off x="767443" y="967118"/>
            <a:ext cx="10657114" cy="49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52845"/>
      </p:ext>
    </p:extLst>
  </p:cSld>
  <p:clrMapOvr>
    <a:masterClrMapping/>
  </p:clrMapOvr>
</p:sld>
</file>

<file path=ppt/theme/theme1.xml><?xml version="1.0" encoding="utf-8"?>
<a:theme xmlns:a="http://schemas.openxmlformats.org/drawingml/2006/main" name="oncoBFC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394</Words>
  <Application>Microsoft Office PowerPoint</Application>
  <PresentationFormat>Grand écran</PresentationFormat>
  <Paragraphs>67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Verdana</vt:lpstr>
      <vt:lpstr>oncoBFC</vt:lpstr>
      <vt:lpstr>DSRC oncoBFC</vt:lpstr>
      <vt:lpstr>Structuration régionale de la cancérologie</vt:lpstr>
      <vt:lpstr>Présentation PowerPoint</vt:lpstr>
      <vt:lpstr>Réseau régional de cancérologie oncoBFC</vt:lpstr>
      <vt:lpstr>Missions des RRC : 4 axes (référentiel de missions, 2019)</vt:lpstr>
      <vt:lpstr>Contribuer à la coordination de l'organisation régionale de l’offre de soins en cancérologie et à sa lisibilité  </vt:lpstr>
      <vt:lpstr>Promouvoir la qualité et la sécurité des traitements des patients atteints de cancer </vt:lpstr>
      <vt:lpstr>Contribuer à la coordination de l'organisation régionale de l’offre de soins en cancérologie et à sa lisibilité  </vt:lpstr>
      <vt:lpstr>Contribuer à la coordination de l'organisation régionale de l’offre de soins en cancérologie et à sa lisibilité  </vt:lpstr>
      <vt:lpstr>Présentation PowerPoint</vt:lpstr>
      <vt:lpstr>Contribuer à l’information et à la formation des acteurs, des patients et de leurs proches sur le parcours de santé en cancérologie </vt:lpstr>
      <vt:lpstr>Présentation PowerPoint</vt:lpstr>
      <vt:lpstr>Présentation PowerPoint</vt:lpstr>
      <vt:lpstr>Perspectives dans le cadre du nouveau CPOM notamment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   projet AJA  Bourgogne Franche Comte</dc:title>
  <dc:creator>gilles nallet</dc:creator>
  <cp:lastModifiedBy>Pierre PERROCHE</cp:lastModifiedBy>
  <cp:revision>139</cp:revision>
  <cp:lastPrinted>2019-09-25T10:17:18Z</cp:lastPrinted>
  <dcterms:created xsi:type="dcterms:W3CDTF">2019-04-18T14:42:16Z</dcterms:created>
  <dcterms:modified xsi:type="dcterms:W3CDTF">2024-03-25T16:01:16Z</dcterms:modified>
</cp:coreProperties>
</file>