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2" r:id="rId1"/>
  </p:sldMasterIdLst>
  <p:notesMasterIdLst>
    <p:notesMasterId r:id="rId23"/>
  </p:notesMasterIdLst>
  <p:sldIdLst>
    <p:sldId id="256" r:id="rId2"/>
    <p:sldId id="262" r:id="rId3"/>
    <p:sldId id="261" r:id="rId4"/>
    <p:sldId id="269" r:id="rId5"/>
    <p:sldId id="381" r:id="rId6"/>
    <p:sldId id="382" r:id="rId7"/>
    <p:sldId id="383" r:id="rId8"/>
    <p:sldId id="384" r:id="rId9"/>
    <p:sldId id="385" r:id="rId10"/>
    <p:sldId id="285" r:id="rId11"/>
    <p:sldId id="390" r:id="rId12"/>
    <p:sldId id="380" r:id="rId13"/>
    <p:sldId id="387" r:id="rId14"/>
    <p:sldId id="277" r:id="rId15"/>
    <p:sldId id="287" r:id="rId16"/>
    <p:sldId id="386" r:id="rId17"/>
    <p:sldId id="389" r:id="rId18"/>
    <p:sldId id="388" r:id="rId19"/>
    <p:sldId id="391" r:id="rId20"/>
    <p:sldId id="379" r:id="rId21"/>
    <p:sldId id="3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2A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EEC12-3EA4-4149-B6AA-2281984EBCA0}" v="2" dt="2023-12-04T17:53:35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OY" userId="6fb03826089b95f5" providerId="LiveId" clId="{4B1EEC12-3EA4-4149-B6AA-2281984EBCA0}"/>
    <pc:docChg chg="custSel modSld">
      <pc:chgData name="Laura ROY" userId="6fb03826089b95f5" providerId="LiveId" clId="{4B1EEC12-3EA4-4149-B6AA-2281984EBCA0}" dt="2023-12-04T17:56:00.126" v="176" actId="1076"/>
      <pc:docMkLst>
        <pc:docMk/>
      </pc:docMkLst>
      <pc:sldChg chg="addSp delSp modSp mod">
        <pc:chgData name="Laura ROY" userId="6fb03826089b95f5" providerId="LiveId" clId="{4B1EEC12-3EA4-4149-B6AA-2281984EBCA0}" dt="2023-12-04T17:56:00.126" v="176" actId="1076"/>
        <pc:sldMkLst>
          <pc:docMk/>
          <pc:sldMk cId="4254796577" sldId="256"/>
        </pc:sldMkLst>
        <pc:spChg chg="mod">
          <ac:chgData name="Laura ROY" userId="6fb03826089b95f5" providerId="LiveId" clId="{4B1EEC12-3EA4-4149-B6AA-2281984EBCA0}" dt="2023-12-04T17:54:52.126" v="153" actId="122"/>
          <ac:spMkLst>
            <pc:docMk/>
            <pc:sldMk cId="4254796577" sldId="256"/>
            <ac:spMk id="2" creationId="{991DF0E9-5D5B-F88A-7BAF-479F2011EFF7}"/>
          </ac:spMkLst>
        </pc:spChg>
        <pc:spChg chg="mod">
          <ac:chgData name="Laura ROY" userId="6fb03826089b95f5" providerId="LiveId" clId="{4B1EEC12-3EA4-4149-B6AA-2281984EBCA0}" dt="2023-12-04T17:55:49.033" v="175" actId="20577"/>
          <ac:spMkLst>
            <pc:docMk/>
            <pc:sldMk cId="4254796577" sldId="256"/>
            <ac:spMk id="3" creationId="{0362EEEA-134A-D91E-EF79-E76E799949A7}"/>
          </ac:spMkLst>
        </pc:spChg>
        <pc:spChg chg="add del mod">
          <ac:chgData name="Laura ROY" userId="6fb03826089b95f5" providerId="LiveId" clId="{4B1EEC12-3EA4-4149-B6AA-2281984EBCA0}" dt="2023-12-04T17:53:21.399" v="103"/>
          <ac:spMkLst>
            <pc:docMk/>
            <pc:sldMk cId="4254796577" sldId="256"/>
            <ac:spMk id="5" creationId="{B0FBF01F-E69F-AE41-C7E3-462B91B18588}"/>
          </ac:spMkLst>
        </pc:spChg>
        <pc:spChg chg="add mod">
          <ac:chgData name="Laura ROY" userId="6fb03826089b95f5" providerId="LiveId" clId="{4B1EEC12-3EA4-4149-B6AA-2281984EBCA0}" dt="2023-12-04T17:56:00.126" v="176" actId="1076"/>
          <ac:spMkLst>
            <pc:docMk/>
            <pc:sldMk cId="4254796577" sldId="256"/>
            <ac:spMk id="7" creationId="{90DCAB7B-9999-B9B7-C79D-E27B88E35EDA}"/>
          </ac:spMkLst>
        </pc:spChg>
      </pc:sldChg>
    </pc:docChg>
  </pc:docChgLst>
  <pc:docChgLst>
    <pc:chgData name="Laura ROY" userId="6fb03826089b95f5" providerId="LiveId" clId="{05577B29-31FF-4B80-A854-15706DCFF76D}"/>
    <pc:docChg chg="custSel modSld">
      <pc:chgData name="Laura ROY" userId="6fb03826089b95f5" providerId="LiveId" clId="{05577B29-31FF-4B80-A854-15706DCFF76D}" dt="2023-10-16T11:59:24.914" v="37" actId="207"/>
      <pc:docMkLst>
        <pc:docMk/>
      </pc:docMkLst>
      <pc:sldChg chg="modSp mod modTransition">
        <pc:chgData name="Laura ROY" userId="6fb03826089b95f5" providerId="LiveId" clId="{05577B29-31FF-4B80-A854-15706DCFF76D}" dt="2023-10-16T11:57:12.268" v="34"/>
        <pc:sldMkLst>
          <pc:docMk/>
          <pc:sldMk cId="3819938932" sldId="387"/>
        </pc:sldMkLst>
        <pc:spChg chg="mod">
          <ac:chgData name="Laura ROY" userId="6fb03826089b95f5" providerId="LiveId" clId="{05577B29-31FF-4B80-A854-15706DCFF76D}" dt="2023-10-16T11:55:51.767" v="31" actId="1076"/>
          <ac:spMkLst>
            <pc:docMk/>
            <pc:sldMk cId="3819938932" sldId="387"/>
            <ac:spMk id="2" creationId="{57550D06-60A7-74D3-C83C-A86AE625E459}"/>
          </ac:spMkLst>
        </pc:spChg>
        <pc:spChg chg="mod">
          <ac:chgData name="Laura ROY" userId="6fb03826089b95f5" providerId="LiveId" clId="{05577B29-31FF-4B80-A854-15706DCFF76D}" dt="2023-10-16T11:56:23.765" v="33" actId="255"/>
          <ac:spMkLst>
            <pc:docMk/>
            <pc:sldMk cId="3819938932" sldId="387"/>
            <ac:spMk id="3" creationId="{22CF1698-4233-C9E6-83F1-BCABDA26D7BA}"/>
          </ac:spMkLst>
        </pc:spChg>
      </pc:sldChg>
      <pc:sldChg chg="modSp mod">
        <pc:chgData name="Laura ROY" userId="6fb03826089b95f5" providerId="LiveId" clId="{05577B29-31FF-4B80-A854-15706DCFF76D}" dt="2023-10-16T11:59:24.914" v="37" actId="207"/>
        <pc:sldMkLst>
          <pc:docMk/>
          <pc:sldMk cId="1074268890" sldId="390"/>
        </pc:sldMkLst>
        <pc:spChg chg="mod">
          <ac:chgData name="Laura ROY" userId="6fb03826089b95f5" providerId="LiveId" clId="{05577B29-31FF-4B80-A854-15706DCFF76D}" dt="2023-10-16T11:59:09.516" v="36" actId="207"/>
          <ac:spMkLst>
            <pc:docMk/>
            <pc:sldMk cId="1074268890" sldId="390"/>
            <ac:spMk id="44" creationId="{07FE349B-4691-45B7-5FEB-DDC33D6137E6}"/>
          </ac:spMkLst>
        </pc:spChg>
        <pc:spChg chg="mod">
          <ac:chgData name="Laura ROY" userId="6fb03826089b95f5" providerId="LiveId" clId="{05577B29-31FF-4B80-A854-15706DCFF76D}" dt="2023-10-16T11:58:58.686" v="35" actId="207"/>
          <ac:spMkLst>
            <pc:docMk/>
            <pc:sldMk cId="1074268890" sldId="390"/>
            <ac:spMk id="49" creationId="{9CB206BC-946D-D802-DB12-46AC15C47D94}"/>
          </ac:spMkLst>
        </pc:spChg>
        <pc:spChg chg="mod">
          <ac:chgData name="Laura ROY" userId="6fb03826089b95f5" providerId="LiveId" clId="{05577B29-31FF-4B80-A854-15706DCFF76D}" dt="2023-10-16T11:59:24.914" v="37" actId="207"/>
          <ac:spMkLst>
            <pc:docMk/>
            <pc:sldMk cId="1074268890" sldId="390"/>
            <ac:spMk id="59" creationId="{E1B1B7A4-8118-8295-E481-AE6E84F7081D}"/>
          </ac:spMkLst>
        </pc:spChg>
        <pc:cxnChg chg="mod">
          <ac:chgData name="Laura ROY" userId="6fb03826089b95f5" providerId="LiveId" clId="{05577B29-31FF-4B80-A854-15706DCFF76D}" dt="2023-10-16T11:59:09.516" v="36" actId="207"/>
          <ac:cxnSpMkLst>
            <pc:docMk/>
            <pc:sldMk cId="1074268890" sldId="390"/>
            <ac:cxnSpMk id="43" creationId="{487EF462-F4B0-170B-1417-E96301176F1D}"/>
          </ac:cxnSpMkLst>
        </pc:cxnChg>
        <pc:cxnChg chg="mod">
          <ac:chgData name="Laura ROY" userId="6fb03826089b95f5" providerId="LiveId" clId="{05577B29-31FF-4B80-A854-15706DCFF76D}" dt="2023-10-16T11:59:09.516" v="36" actId="207"/>
          <ac:cxnSpMkLst>
            <pc:docMk/>
            <pc:sldMk cId="1074268890" sldId="390"/>
            <ac:cxnSpMk id="47" creationId="{FCD3B59D-74D6-A535-560E-712A2A96472C}"/>
          </ac:cxnSpMkLst>
        </pc:cxnChg>
        <pc:cxnChg chg="mod">
          <ac:chgData name="Laura ROY" userId="6fb03826089b95f5" providerId="LiveId" clId="{05577B29-31FF-4B80-A854-15706DCFF76D}" dt="2023-10-16T11:58:58.686" v="35" actId="207"/>
          <ac:cxnSpMkLst>
            <pc:docMk/>
            <pc:sldMk cId="1074268890" sldId="390"/>
            <ac:cxnSpMk id="50" creationId="{18D52C7E-828F-4FED-9087-705807C6C2D0}"/>
          </ac:cxnSpMkLst>
        </pc:cxnChg>
        <pc:cxnChg chg="mod">
          <ac:chgData name="Laura ROY" userId="6fb03826089b95f5" providerId="LiveId" clId="{05577B29-31FF-4B80-A854-15706DCFF76D}" dt="2023-10-16T11:58:58.686" v="35" actId="207"/>
          <ac:cxnSpMkLst>
            <pc:docMk/>
            <pc:sldMk cId="1074268890" sldId="390"/>
            <ac:cxnSpMk id="52" creationId="{BCDE68D5-7D0F-3727-DED6-360F4DDE33FD}"/>
          </ac:cxnSpMkLst>
        </pc:cxnChg>
        <pc:cxnChg chg="mod">
          <ac:chgData name="Laura ROY" userId="6fb03826089b95f5" providerId="LiveId" clId="{05577B29-31FF-4B80-A854-15706DCFF76D}" dt="2023-10-16T11:59:09.516" v="36" actId="207"/>
          <ac:cxnSpMkLst>
            <pc:docMk/>
            <pc:sldMk cId="1074268890" sldId="390"/>
            <ac:cxnSpMk id="61" creationId="{75311F00-FEA3-5F82-E0A9-CF1C891550AE}"/>
          </ac:cxnSpMkLst>
        </pc:cxnChg>
        <pc:cxnChg chg="mod">
          <ac:chgData name="Laura ROY" userId="6fb03826089b95f5" providerId="LiveId" clId="{05577B29-31FF-4B80-A854-15706DCFF76D}" dt="2023-10-16T11:59:24.914" v="37" actId="207"/>
          <ac:cxnSpMkLst>
            <pc:docMk/>
            <pc:sldMk cId="1074268890" sldId="390"/>
            <ac:cxnSpMk id="62" creationId="{A265F2B8-6570-EE9E-3165-7915D7A01061}"/>
          </ac:cxnSpMkLst>
        </pc:cxnChg>
      </pc:sldChg>
    </pc:docChg>
  </pc:docChgLst>
  <pc:docChgLst>
    <pc:chgData name="Laura ROY" userId="6fb03826089b95f5" providerId="LiveId" clId="{824A96F2-FFA7-4A78-A4CC-88C43DFB48B0}"/>
    <pc:docChg chg="custSel addSld modSld sldOrd">
      <pc:chgData name="Laura ROY" userId="6fb03826089b95f5" providerId="LiveId" clId="{824A96F2-FFA7-4A78-A4CC-88C43DFB48B0}" dt="2023-10-09T13:47:04.944" v="24" actId="1076"/>
      <pc:docMkLst>
        <pc:docMk/>
      </pc:docMkLst>
      <pc:sldChg chg="addSp delSp modSp new mod ord modAnim">
        <pc:chgData name="Laura ROY" userId="6fb03826089b95f5" providerId="LiveId" clId="{824A96F2-FFA7-4A78-A4CC-88C43DFB48B0}" dt="2023-10-09T13:47:04.944" v="24" actId="1076"/>
        <pc:sldMkLst>
          <pc:docMk/>
          <pc:sldMk cId="1074268890" sldId="390"/>
        </pc:sldMkLst>
        <pc:spChg chg="del">
          <ac:chgData name="Laura ROY" userId="6fb03826089b95f5" providerId="LiveId" clId="{824A96F2-FFA7-4A78-A4CC-88C43DFB48B0}" dt="2023-10-09T13:39:26.435" v="4" actId="478"/>
          <ac:spMkLst>
            <pc:docMk/>
            <pc:sldMk cId="1074268890" sldId="390"/>
            <ac:spMk id="2" creationId="{A5926262-D365-10F7-0E4F-4619DD3FCDC1}"/>
          </ac:spMkLst>
        </pc:spChg>
        <pc:spChg chg="del">
          <ac:chgData name="Laura ROY" userId="6fb03826089b95f5" providerId="LiveId" clId="{824A96F2-FFA7-4A78-A4CC-88C43DFB48B0}" dt="2023-10-09T13:39:21.899" v="3" actId="478"/>
          <ac:spMkLst>
            <pc:docMk/>
            <pc:sldMk cId="1074268890" sldId="390"/>
            <ac:spMk id="3" creationId="{C5D0E8CA-40CA-FEBD-CB1F-0209F5FF9145}"/>
          </ac:spMkLst>
        </pc:spChg>
        <pc:spChg chg="mod">
          <ac:chgData name="Laura ROY" userId="6fb03826089b95f5" providerId="LiveId" clId="{824A96F2-FFA7-4A78-A4CC-88C43DFB48B0}" dt="2023-10-09T13:45:12.288" v="12" actId="14100"/>
          <ac:spMkLst>
            <pc:docMk/>
            <pc:sldMk cId="1074268890" sldId="390"/>
            <ac:spMk id="5" creationId="{B1C8C024-65F1-331A-B371-0CD46E6ED5F1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6" creationId="{4C525DA6-C35A-2C59-2479-E9807B48F0E2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11" creationId="{8CAB30C0-B813-246F-418E-1E2E7FA4D7D0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12" creationId="{D65664B3-A90F-DBEB-4331-EBEFBA065B52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13" creationId="{0C3B33DA-E904-5727-0C8B-284B0BD4E604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16" creationId="{FEF0AE50-9100-0A64-59AD-F5AC361CB651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18" creationId="{40B5ADF3-8E82-EAB2-80C7-5C80E1297DB5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20" creationId="{109ED230-FA1E-A4FA-B48E-8C209637C28F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22" creationId="{AAB3BD2E-DE05-D955-9F94-ACAF9D1C6B16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23" creationId="{2E28E63C-F289-6D49-9E45-8F896185BF4C}"/>
          </ac:spMkLst>
        </pc:spChg>
        <pc:spChg chg="mod">
          <ac:chgData name="Laura ROY" userId="6fb03826089b95f5" providerId="LiveId" clId="{824A96F2-FFA7-4A78-A4CC-88C43DFB48B0}" dt="2023-10-09T13:41:00.419" v="11" actId="14100"/>
          <ac:spMkLst>
            <pc:docMk/>
            <pc:sldMk cId="1074268890" sldId="390"/>
            <ac:spMk id="26" creationId="{3477C981-F8BD-E661-1724-047B6598A4A6}"/>
          </ac:spMkLst>
        </pc:spChg>
        <pc:spChg chg="mod">
          <ac:chgData name="Laura ROY" userId="6fb03826089b95f5" providerId="LiveId" clId="{824A96F2-FFA7-4A78-A4CC-88C43DFB48B0}" dt="2023-10-09T13:40:43.473" v="9" actId="14100"/>
          <ac:spMkLst>
            <pc:docMk/>
            <pc:sldMk cId="1074268890" sldId="390"/>
            <ac:spMk id="27" creationId="{E29C37B2-807C-2E55-FAE2-3A5A3C78D298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30" creationId="{BBB7077D-4C54-C288-524B-3D05EBDC9144}"/>
          </ac:spMkLst>
        </pc:spChg>
        <pc:spChg chg="mod">
          <ac:chgData name="Laura ROY" userId="6fb03826089b95f5" providerId="LiveId" clId="{824A96F2-FFA7-4A78-A4CC-88C43DFB48B0}" dt="2023-10-09T13:39:45.202" v="5"/>
          <ac:spMkLst>
            <pc:docMk/>
            <pc:sldMk cId="1074268890" sldId="390"/>
            <ac:spMk id="31" creationId="{08AF28C6-E524-D14E-9A5F-FE6B9BDB1B59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38" creationId="{CE8AABC2-4434-34DC-3D09-FAF3D2F61163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39" creationId="{B0A45FFD-BE25-DCDD-627C-136D3FAD618B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44" creationId="{07FE349B-4691-45B7-5FEB-DDC33D6137E6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45" creationId="{7FBBED3C-05DB-5483-9964-7D4B816EBA2A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46" creationId="{6660E848-0C5D-B99F-F93D-D182ADE09C6D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49" creationId="{9CB206BC-946D-D802-DB12-46AC15C47D94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51" creationId="{D938F2F4-E542-AE30-FD75-5521C1033956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53" creationId="{6EF4CD23-3E62-51A5-4D30-FFD7E9D3D91C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55" creationId="{2472E8C6-F8F3-BEE5-B54D-7A59CAB9993C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56" creationId="{2ABFE6E1-85CE-7481-94FB-FBBFA93994AC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59" creationId="{E1B1B7A4-8118-8295-E481-AE6E84F7081D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60" creationId="{4C836CB9-755D-7501-34C2-ACD475D5CCAC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63" creationId="{67C47AD8-B1A4-0788-A774-3351B0C172C7}"/>
          </ac:spMkLst>
        </pc:spChg>
        <pc:spChg chg="mod">
          <ac:chgData name="Laura ROY" userId="6fb03826089b95f5" providerId="LiveId" clId="{824A96F2-FFA7-4A78-A4CC-88C43DFB48B0}" dt="2023-10-09T13:45:52.823" v="17" actId="255"/>
          <ac:spMkLst>
            <pc:docMk/>
            <pc:sldMk cId="1074268890" sldId="390"/>
            <ac:spMk id="64" creationId="{E59354D7-5BAF-051B-D2FC-340A1FF6BE9D}"/>
          </ac:spMkLst>
        </pc:spChg>
        <pc:spChg chg="mod">
          <ac:chgData name="Laura ROY" userId="6fb03826089b95f5" providerId="LiveId" clId="{824A96F2-FFA7-4A78-A4CC-88C43DFB48B0}" dt="2023-10-09T13:46:19.449" v="21"/>
          <ac:spMkLst>
            <pc:docMk/>
            <pc:sldMk cId="1074268890" sldId="390"/>
            <ac:spMk id="67" creationId="{42E83144-6F70-0D29-E14B-ABB10724C82C}"/>
          </ac:spMkLst>
        </pc:spChg>
        <pc:spChg chg="mod">
          <ac:chgData name="Laura ROY" userId="6fb03826089b95f5" providerId="LiveId" clId="{824A96F2-FFA7-4A78-A4CC-88C43DFB48B0}" dt="2023-10-09T13:46:19.449" v="21"/>
          <ac:spMkLst>
            <pc:docMk/>
            <pc:sldMk cId="1074268890" sldId="390"/>
            <ac:spMk id="68" creationId="{7738916F-B7B2-3E51-454B-0A9EFAF8E5F9}"/>
          </ac:spMkLst>
        </pc:spChg>
        <pc:spChg chg="add mod">
          <ac:chgData name="Laura ROY" userId="6fb03826089b95f5" providerId="LiveId" clId="{824A96F2-FFA7-4A78-A4CC-88C43DFB48B0}" dt="2023-10-09T13:47:04.944" v="24" actId="1076"/>
          <ac:spMkLst>
            <pc:docMk/>
            <pc:sldMk cId="1074268890" sldId="390"/>
            <ac:spMk id="74" creationId="{58D3F995-EE12-1FF8-049A-6B94E4F8A936}"/>
          </ac:spMkLst>
        </pc:spChg>
        <pc:grpChg chg="add del mod">
          <ac:chgData name="Laura ROY" userId="6fb03826089b95f5" providerId="LiveId" clId="{824A96F2-FFA7-4A78-A4CC-88C43DFB48B0}" dt="2023-10-09T13:45:18.836" v="14" actId="478"/>
          <ac:grpSpMkLst>
            <pc:docMk/>
            <pc:sldMk cId="1074268890" sldId="390"/>
            <ac:grpSpMk id="4" creationId="{0DDF45CA-92E9-AAB5-0297-7097741006EB}"/>
          </ac:grpSpMkLst>
        </pc:grpChg>
        <pc:grpChg chg="mod">
          <ac:chgData name="Laura ROY" userId="6fb03826089b95f5" providerId="LiveId" clId="{824A96F2-FFA7-4A78-A4CC-88C43DFB48B0}" dt="2023-10-09T13:39:45.202" v="5"/>
          <ac:grpSpMkLst>
            <pc:docMk/>
            <pc:sldMk cId="1074268890" sldId="390"/>
            <ac:grpSpMk id="8" creationId="{2207E4F6-C978-DBB0-4D8F-11F3B7EC68C2}"/>
          </ac:grpSpMkLst>
        </pc:grpChg>
        <pc:grpChg chg="add mod">
          <ac:chgData name="Laura ROY" userId="6fb03826089b95f5" providerId="LiveId" clId="{824A96F2-FFA7-4A78-A4CC-88C43DFB48B0}" dt="2023-10-09T13:46:10.263" v="20" actId="14100"/>
          <ac:grpSpMkLst>
            <pc:docMk/>
            <pc:sldMk cId="1074268890" sldId="390"/>
            <ac:grpSpMk id="37" creationId="{99822F3A-2135-3002-7FD0-EC76FA23B77D}"/>
          </ac:grpSpMkLst>
        </pc:grpChg>
        <pc:grpChg chg="mod">
          <ac:chgData name="Laura ROY" userId="6fb03826089b95f5" providerId="LiveId" clId="{824A96F2-FFA7-4A78-A4CC-88C43DFB48B0}" dt="2023-10-09T13:45:43.215" v="15"/>
          <ac:grpSpMkLst>
            <pc:docMk/>
            <pc:sldMk cId="1074268890" sldId="390"/>
            <ac:grpSpMk id="41" creationId="{3C96154B-048B-E8A9-EC3F-64ECF08DE33B}"/>
          </ac:grpSpMkLst>
        </pc:grpChg>
        <pc:grpChg chg="add mod">
          <ac:chgData name="Laura ROY" userId="6fb03826089b95f5" providerId="LiveId" clId="{824A96F2-FFA7-4A78-A4CC-88C43DFB48B0}" dt="2023-10-09T13:46:28.625" v="22" actId="1076"/>
          <ac:grpSpMkLst>
            <pc:docMk/>
            <pc:sldMk cId="1074268890" sldId="390"/>
            <ac:grpSpMk id="65" creationId="{6637448F-96BB-6954-1C53-4EECD51FE5FA}"/>
          </ac:grpSpMkLst>
        </pc:grpChg>
        <pc:grpChg chg="mod">
          <ac:chgData name="Laura ROY" userId="6fb03826089b95f5" providerId="LiveId" clId="{824A96F2-FFA7-4A78-A4CC-88C43DFB48B0}" dt="2023-10-09T13:46:19.449" v="21"/>
          <ac:grpSpMkLst>
            <pc:docMk/>
            <pc:sldMk cId="1074268890" sldId="390"/>
            <ac:grpSpMk id="66" creationId="{82792396-6197-427B-64CE-03D1932A8535}"/>
          </ac:grpSpMkLst>
        </pc:grpChg>
        <pc:grpChg chg="mod">
          <ac:chgData name="Laura ROY" userId="6fb03826089b95f5" providerId="LiveId" clId="{824A96F2-FFA7-4A78-A4CC-88C43DFB48B0}" dt="2023-10-09T13:46:19.449" v="21"/>
          <ac:grpSpMkLst>
            <pc:docMk/>
            <pc:sldMk cId="1074268890" sldId="390"/>
            <ac:grpSpMk id="69" creationId="{A1B5867A-29DB-3C7D-F416-DB5582B3333A}"/>
          </ac:grpSpMkLst>
        </pc:grpChg>
        <pc:graphicFrameChg chg="mod">
          <ac:chgData name="Laura ROY" userId="6fb03826089b95f5" providerId="LiveId" clId="{824A96F2-FFA7-4A78-A4CC-88C43DFB48B0}" dt="2023-10-09T13:46:19.449" v="21"/>
          <ac:graphicFrameMkLst>
            <pc:docMk/>
            <pc:sldMk cId="1074268890" sldId="390"/>
            <ac:graphicFrameMk id="70" creationId="{CAE152EC-FC68-AF33-E6E0-71D4E8C4F6A5}"/>
          </ac:graphicFrameMkLst>
        </pc:graphicFrameChg>
        <pc:graphicFrameChg chg="mod">
          <ac:chgData name="Laura ROY" userId="6fb03826089b95f5" providerId="LiveId" clId="{824A96F2-FFA7-4A78-A4CC-88C43DFB48B0}" dt="2023-10-09T13:46:19.449" v="21"/>
          <ac:graphicFrameMkLst>
            <pc:docMk/>
            <pc:sldMk cId="1074268890" sldId="390"/>
            <ac:graphicFrameMk id="71" creationId="{4744045C-8826-1BAC-A658-87323B102395}"/>
          </ac:graphicFrameMkLst>
        </pc:graphicFrameChg>
        <pc:graphicFrameChg chg="mod">
          <ac:chgData name="Laura ROY" userId="6fb03826089b95f5" providerId="LiveId" clId="{824A96F2-FFA7-4A78-A4CC-88C43DFB48B0}" dt="2023-10-09T13:46:19.449" v="21"/>
          <ac:graphicFrameMkLst>
            <pc:docMk/>
            <pc:sldMk cId="1074268890" sldId="390"/>
            <ac:graphicFrameMk id="72" creationId="{A5E8145A-3CC7-A69A-BCED-F04F22BAAAFE}"/>
          </ac:graphicFrameMkLst>
        </pc:graphicFrameChg>
        <pc:graphicFrameChg chg="mod">
          <ac:chgData name="Laura ROY" userId="6fb03826089b95f5" providerId="LiveId" clId="{824A96F2-FFA7-4A78-A4CC-88C43DFB48B0}" dt="2023-10-09T13:46:19.449" v="21"/>
          <ac:graphicFrameMkLst>
            <pc:docMk/>
            <pc:sldMk cId="1074268890" sldId="390"/>
            <ac:graphicFrameMk id="73" creationId="{888267E0-DF5F-9892-26FE-74C80F68D567}"/>
          </ac:graphicFrameMkLst>
        </pc:graphicFrame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7" creationId="{55A3252C-98E1-E3EA-D40E-33FFB1681F0F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9" creationId="{A48D3762-2F9D-E9DE-7BA7-6E71C47AC5B9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10" creationId="{9D412DEA-F4FA-0478-0830-7B7F86643134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14" creationId="{C05331EA-14BA-A57D-286E-DF74F66146B0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15" creationId="{18B3E587-149A-E7CA-02F9-2083C301A8D8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17" creationId="{1782EF1D-5E0F-E731-3D70-1F51000A0E87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19" creationId="{E029E780-3B72-C958-5691-C656C3597CA6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21" creationId="{CD085782-C334-F945-546B-DC07F6696651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24" creationId="{AB9F3E31-D379-395F-529A-EB0FA3EA3846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25" creationId="{DEA49704-13EC-9A0E-EA94-2731E58A991F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28" creationId="{81760F22-085B-26DE-2B79-C27628B98E8C}"/>
          </ac:cxnSpMkLst>
        </pc:cxnChg>
        <pc:cxnChg chg="mod">
          <ac:chgData name="Laura ROY" userId="6fb03826089b95f5" providerId="LiveId" clId="{824A96F2-FFA7-4A78-A4CC-88C43DFB48B0}" dt="2023-10-09T13:45:18.836" v="14" actId="478"/>
          <ac:cxnSpMkLst>
            <pc:docMk/>
            <pc:sldMk cId="1074268890" sldId="390"/>
            <ac:cxnSpMk id="29" creationId="{5BD43785-4891-67C6-9106-BE605D2FEE0E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40" creationId="{DD916719-FDC8-014D-8A92-1ACCABAA833B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42" creationId="{5BD3E73C-935E-3DF4-561B-D15D71E43797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43" creationId="{487EF462-F4B0-170B-1417-E96301176F1D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47" creationId="{FCD3B59D-74D6-A535-560E-712A2A96472C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48" creationId="{FFD68F55-A6E9-3027-3637-FC299C6A1D59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50" creationId="{18D52C7E-828F-4FED-9087-705807C6C2D0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52" creationId="{BCDE68D5-7D0F-3727-DED6-360F4DDE33FD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54" creationId="{D5601675-7FA3-FD72-EBF5-1F29C4044FB7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57" creationId="{F1174C1E-D116-6F72-2E82-74D4E0047DA9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58" creationId="{74CE047B-6034-87E0-3952-BC2A63A82C4B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61" creationId="{75311F00-FEA3-5F82-E0A9-CF1C891550AE}"/>
          </ac:cxnSpMkLst>
        </pc:cxnChg>
        <pc:cxnChg chg="mod">
          <ac:chgData name="Laura ROY" userId="6fb03826089b95f5" providerId="LiveId" clId="{824A96F2-FFA7-4A78-A4CC-88C43DFB48B0}" dt="2023-10-09T13:45:52.823" v="17" actId="255"/>
          <ac:cxnSpMkLst>
            <pc:docMk/>
            <pc:sldMk cId="1074268890" sldId="390"/>
            <ac:cxnSpMk id="62" creationId="{A265F2B8-6570-EE9E-3165-7915D7A01061}"/>
          </ac:cxnSpMkLst>
        </pc:cxnChg>
      </pc:sldChg>
    </pc:docChg>
  </pc:docChgLst>
  <pc:docChgLst>
    <pc:chgData name="Laura ROY" userId="6fb03826089b95f5" providerId="LiveId" clId="{EF59C950-953B-4198-AEBB-4D196716606B}"/>
    <pc:docChg chg="undo custSel addSld delSld modSld">
      <pc:chgData name="Laura ROY" userId="6fb03826089b95f5" providerId="LiveId" clId="{EF59C950-953B-4198-AEBB-4D196716606B}" dt="2023-10-12T08:39:58.770" v="6016" actId="1076"/>
      <pc:docMkLst>
        <pc:docMk/>
      </pc:docMkLst>
      <pc:sldChg chg="modSp mod modTransition">
        <pc:chgData name="Laura ROY" userId="6fb03826089b95f5" providerId="LiveId" clId="{EF59C950-953B-4198-AEBB-4D196716606B}" dt="2023-10-12T07:50:08.982" v="5689"/>
        <pc:sldMkLst>
          <pc:docMk/>
          <pc:sldMk cId="4254796577" sldId="256"/>
        </pc:sldMkLst>
        <pc:spChg chg="mod">
          <ac:chgData name="Laura ROY" userId="6fb03826089b95f5" providerId="LiveId" clId="{EF59C950-953B-4198-AEBB-4D196716606B}" dt="2023-10-10T11:02:31.278" v="840" actId="207"/>
          <ac:spMkLst>
            <pc:docMk/>
            <pc:sldMk cId="4254796577" sldId="256"/>
            <ac:spMk id="2" creationId="{991DF0E9-5D5B-F88A-7BAF-479F2011EFF7}"/>
          </ac:spMkLst>
        </pc:spChg>
        <pc:spChg chg="mod">
          <ac:chgData name="Laura ROY" userId="6fb03826089b95f5" providerId="LiveId" clId="{EF59C950-953B-4198-AEBB-4D196716606B}" dt="2023-10-10T11:02:45.628" v="854" actId="20577"/>
          <ac:spMkLst>
            <pc:docMk/>
            <pc:sldMk cId="4254796577" sldId="256"/>
            <ac:spMk id="3" creationId="{0362EEEA-134A-D91E-EF79-E76E799949A7}"/>
          </ac:spMkLst>
        </pc:spChg>
      </pc:sldChg>
      <pc:sldChg chg="modSp mod modTransition">
        <pc:chgData name="Laura ROY" userId="6fb03826089b95f5" providerId="LiveId" clId="{EF59C950-953B-4198-AEBB-4D196716606B}" dt="2023-10-12T08:37:43.646" v="6011" actId="2711"/>
        <pc:sldMkLst>
          <pc:docMk/>
          <pc:sldMk cId="1116053027" sldId="261"/>
        </pc:sldMkLst>
        <pc:spChg chg="mod">
          <ac:chgData name="Laura ROY" userId="6fb03826089b95f5" providerId="LiveId" clId="{EF59C950-953B-4198-AEBB-4D196716606B}" dt="2023-10-10T11:02:19.834" v="838" actId="207"/>
          <ac:spMkLst>
            <pc:docMk/>
            <pc:sldMk cId="1116053027" sldId="261"/>
            <ac:spMk id="2" creationId="{34360AC7-EA4E-28F6-C5BF-B11175497E81}"/>
          </ac:spMkLst>
        </pc:spChg>
        <pc:spChg chg="mod">
          <ac:chgData name="Laura ROY" userId="6fb03826089b95f5" providerId="LiveId" clId="{EF59C950-953B-4198-AEBB-4D196716606B}" dt="2023-10-12T08:37:43.646" v="6011" actId="2711"/>
          <ac:spMkLst>
            <pc:docMk/>
            <pc:sldMk cId="1116053027" sldId="261"/>
            <ac:spMk id="3" creationId="{6FA9AEEC-EFE0-7609-AAD8-2DE961D5B2E7}"/>
          </ac:spMkLst>
        </pc:spChg>
        <pc:spChg chg="mod">
          <ac:chgData name="Laura ROY" userId="6fb03826089b95f5" providerId="LiveId" clId="{EF59C950-953B-4198-AEBB-4D196716606B}" dt="2023-10-12T08:37:15.318" v="6009" actId="2711"/>
          <ac:spMkLst>
            <pc:docMk/>
            <pc:sldMk cId="1116053027" sldId="261"/>
            <ac:spMk id="7" creationId="{73F726DF-0CA4-2754-77C5-ED3CC763B2D3}"/>
          </ac:spMkLst>
        </pc:spChg>
        <pc:spChg chg="mod">
          <ac:chgData name="Laura ROY" userId="6fb03826089b95f5" providerId="LiveId" clId="{EF59C950-953B-4198-AEBB-4D196716606B}" dt="2023-10-12T08:37:29.519" v="6010" actId="2711"/>
          <ac:spMkLst>
            <pc:docMk/>
            <pc:sldMk cId="1116053027" sldId="261"/>
            <ac:spMk id="8" creationId="{7AA22245-191C-E4A6-B9B0-04D1061A63E3}"/>
          </ac:spMkLst>
        </pc:spChg>
      </pc:sldChg>
      <pc:sldChg chg="modSp mod modTransition">
        <pc:chgData name="Laura ROY" userId="6fb03826089b95f5" providerId="LiveId" clId="{EF59C950-953B-4198-AEBB-4D196716606B}" dt="2023-10-12T08:38:15.288" v="6013" actId="2711"/>
        <pc:sldMkLst>
          <pc:docMk/>
          <pc:sldMk cId="1775574920" sldId="262"/>
        </pc:sldMkLst>
        <pc:spChg chg="mod">
          <ac:chgData name="Laura ROY" userId="6fb03826089b95f5" providerId="LiveId" clId="{EF59C950-953B-4198-AEBB-4D196716606B}" dt="2023-10-10T11:02:25.268" v="839" actId="207"/>
          <ac:spMkLst>
            <pc:docMk/>
            <pc:sldMk cId="1775574920" sldId="262"/>
            <ac:spMk id="4" creationId="{B6BE61E1-E981-2C9F-0908-761E40742A3E}"/>
          </ac:spMkLst>
        </pc:spChg>
        <pc:spChg chg="mod">
          <ac:chgData name="Laura ROY" userId="6fb03826089b95f5" providerId="LiveId" clId="{EF59C950-953B-4198-AEBB-4D196716606B}" dt="2023-10-12T08:38:03.016" v="6012" actId="2711"/>
          <ac:spMkLst>
            <pc:docMk/>
            <pc:sldMk cId="1775574920" sldId="262"/>
            <ac:spMk id="6" creationId="{0009AF95-26F1-BFF0-78F3-554A64FC63AF}"/>
          </ac:spMkLst>
        </pc:spChg>
        <pc:spChg chg="mod">
          <ac:chgData name="Laura ROY" userId="6fb03826089b95f5" providerId="LiveId" clId="{EF59C950-953B-4198-AEBB-4D196716606B}" dt="2023-10-12T08:38:15.288" v="6013" actId="2711"/>
          <ac:spMkLst>
            <pc:docMk/>
            <pc:sldMk cId="1775574920" sldId="262"/>
            <ac:spMk id="8" creationId="{30ADA769-52F8-111F-E1B7-EDD4F6833500}"/>
          </ac:spMkLst>
        </pc:spChg>
      </pc:sldChg>
      <pc:sldChg chg="modSp mod modTransition">
        <pc:chgData name="Laura ROY" userId="6fb03826089b95f5" providerId="LiveId" clId="{EF59C950-953B-4198-AEBB-4D196716606B}" dt="2023-10-12T08:36:32.132" v="6007" actId="2711"/>
        <pc:sldMkLst>
          <pc:docMk/>
          <pc:sldMk cId="2248754173" sldId="269"/>
        </pc:sldMkLst>
        <pc:spChg chg="mod">
          <ac:chgData name="Laura ROY" userId="6fb03826089b95f5" providerId="LiveId" clId="{EF59C950-953B-4198-AEBB-4D196716606B}" dt="2023-10-12T08:36:22.507" v="6006" actId="2711"/>
          <ac:spMkLst>
            <pc:docMk/>
            <pc:sldMk cId="2248754173" sldId="269"/>
            <ac:spMk id="2" creationId="{6D858AE4-0B4A-88CB-060C-FB8282ADACD4}"/>
          </ac:spMkLst>
        </pc:spChg>
        <pc:spChg chg="mod">
          <ac:chgData name="Laura ROY" userId="6fb03826089b95f5" providerId="LiveId" clId="{EF59C950-953B-4198-AEBB-4D196716606B}" dt="2023-10-12T08:36:32.132" v="6007" actId="2711"/>
          <ac:spMkLst>
            <pc:docMk/>
            <pc:sldMk cId="2248754173" sldId="269"/>
            <ac:spMk id="3" creationId="{ED304EB3-A7AA-4474-82AA-F384C1162D30}"/>
          </ac:spMkLst>
        </pc:spChg>
      </pc:sldChg>
      <pc:sldChg chg="modSp mod modTransition">
        <pc:chgData name="Laura ROY" userId="6fb03826089b95f5" providerId="LiveId" clId="{EF59C950-953B-4198-AEBB-4D196716606B}" dt="2023-10-12T08:35:31.072" v="6005" actId="2711"/>
        <pc:sldMkLst>
          <pc:docMk/>
          <pc:sldMk cId="3564665700" sldId="277"/>
        </pc:sldMkLst>
        <pc:spChg chg="mod">
          <ac:chgData name="Laura ROY" userId="6fb03826089b95f5" providerId="LiveId" clId="{EF59C950-953B-4198-AEBB-4D196716606B}" dt="2023-10-10T11:06:31.317" v="912" actId="207"/>
          <ac:spMkLst>
            <pc:docMk/>
            <pc:sldMk cId="3564665700" sldId="277"/>
            <ac:spMk id="5" creationId="{A2E383F7-09AB-0839-8D6A-56318BF9A02B}"/>
          </ac:spMkLst>
        </pc:spChg>
        <pc:graphicFrameChg chg="mod">
          <ac:chgData name="Laura ROY" userId="6fb03826089b95f5" providerId="LiveId" clId="{EF59C950-953B-4198-AEBB-4D196716606B}" dt="2023-10-12T08:35:31.072" v="6005" actId="2711"/>
          <ac:graphicFrameMkLst>
            <pc:docMk/>
            <pc:sldMk cId="3564665700" sldId="277"/>
            <ac:graphicFrameMk id="4" creationId="{A4C8ABF5-28D2-4C6D-5B97-F9E258918FD8}"/>
          </ac:graphicFrameMkLst>
        </pc:graphicFrameChg>
      </pc:sldChg>
      <pc:sldChg chg="modSp mod modTransition">
        <pc:chgData name="Laura ROY" userId="6fb03826089b95f5" providerId="LiveId" clId="{EF59C950-953B-4198-AEBB-4D196716606B}" dt="2023-10-12T08:39:24.133" v="6014" actId="2711"/>
        <pc:sldMkLst>
          <pc:docMk/>
          <pc:sldMk cId="7668769" sldId="285"/>
        </pc:sldMkLst>
        <pc:spChg chg="mod">
          <ac:chgData name="Laura ROY" userId="6fb03826089b95f5" providerId="LiveId" clId="{EF59C950-953B-4198-AEBB-4D196716606B}" dt="2023-10-10T11:03:10.416" v="856" actId="207"/>
          <ac:spMkLst>
            <pc:docMk/>
            <pc:sldMk cId="7668769" sldId="285"/>
            <ac:spMk id="2" creationId="{B49430E7-AC59-163B-BEBC-8688D0E87BB7}"/>
          </ac:spMkLst>
        </pc:spChg>
        <pc:spChg chg="mod">
          <ac:chgData name="Laura ROY" userId="6fb03826089b95f5" providerId="LiveId" clId="{EF59C950-953B-4198-AEBB-4D196716606B}" dt="2023-10-12T08:39:24.133" v="6014" actId="2711"/>
          <ac:spMkLst>
            <pc:docMk/>
            <pc:sldMk cId="7668769" sldId="285"/>
            <ac:spMk id="14" creationId="{0A94CE7B-64F3-745D-53A7-2731D7B658A2}"/>
          </ac:spMkLst>
        </pc:spChg>
      </pc:sldChg>
      <pc:sldChg chg="modTransition">
        <pc:chgData name="Laura ROY" userId="6fb03826089b95f5" providerId="LiveId" clId="{EF59C950-953B-4198-AEBB-4D196716606B}" dt="2023-10-12T07:51:51.128" v="5705"/>
        <pc:sldMkLst>
          <pc:docMk/>
          <pc:sldMk cId="2240176977" sldId="287"/>
        </pc:sldMkLst>
      </pc:sldChg>
      <pc:sldChg chg="modSp mod modTransition modAnim">
        <pc:chgData name="Laura ROY" userId="6fb03826089b95f5" providerId="LiveId" clId="{EF59C950-953B-4198-AEBB-4D196716606B}" dt="2023-10-12T08:04:22.509" v="5721"/>
        <pc:sldMkLst>
          <pc:docMk/>
          <pc:sldMk cId="2618952158" sldId="379"/>
        </pc:sldMkLst>
        <pc:spChg chg="mod">
          <ac:chgData name="Laura ROY" userId="6fb03826089b95f5" providerId="LiveId" clId="{EF59C950-953B-4198-AEBB-4D196716606B}" dt="2023-10-12T08:02:44.158" v="5719" actId="1076"/>
          <ac:spMkLst>
            <pc:docMk/>
            <pc:sldMk cId="2618952158" sldId="379"/>
            <ac:spMk id="3" creationId="{DF3A6891-F7F1-3077-1818-F51D69F7FFBE}"/>
          </ac:spMkLst>
        </pc:spChg>
      </pc:sldChg>
      <pc:sldChg chg="modSp mod modTransition">
        <pc:chgData name="Laura ROY" userId="6fb03826089b95f5" providerId="LiveId" clId="{EF59C950-953B-4198-AEBB-4D196716606B}" dt="2023-10-12T07:51:43.479" v="5702"/>
        <pc:sldMkLst>
          <pc:docMk/>
          <pc:sldMk cId="2907485226" sldId="380"/>
        </pc:sldMkLst>
        <pc:spChg chg="mod">
          <ac:chgData name="Laura ROY" userId="6fb03826089b95f5" providerId="LiveId" clId="{EF59C950-953B-4198-AEBB-4D196716606B}" dt="2023-10-10T11:05:25.772" v="904" actId="207"/>
          <ac:spMkLst>
            <pc:docMk/>
            <pc:sldMk cId="2907485226" sldId="380"/>
            <ac:spMk id="4" creationId="{5BED50F5-EBD0-9112-7F10-8472F336111D}"/>
          </ac:spMkLst>
        </pc:spChg>
      </pc:sldChg>
      <pc:sldChg chg="modTransition">
        <pc:chgData name="Laura ROY" userId="6fb03826089b95f5" providerId="LiveId" clId="{EF59C950-953B-4198-AEBB-4D196716606B}" dt="2023-10-12T07:50:18.581" v="5693"/>
        <pc:sldMkLst>
          <pc:docMk/>
          <pc:sldMk cId="1181145574" sldId="381"/>
        </pc:sldMkLst>
      </pc:sldChg>
      <pc:sldChg chg="modTransition">
        <pc:chgData name="Laura ROY" userId="6fb03826089b95f5" providerId="LiveId" clId="{EF59C950-953B-4198-AEBB-4D196716606B}" dt="2023-10-12T07:50:20.323" v="5694"/>
        <pc:sldMkLst>
          <pc:docMk/>
          <pc:sldMk cId="1854816036" sldId="382"/>
        </pc:sldMkLst>
      </pc:sldChg>
      <pc:sldChg chg="addSp delSp modSp mod modTransition">
        <pc:chgData name="Laura ROY" userId="6fb03826089b95f5" providerId="LiveId" clId="{EF59C950-953B-4198-AEBB-4D196716606B}" dt="2023-10-12T07:50:22.309" v="5695"/>
        <pc:sldMkLst>
          <pc:docMk/>
          <pc:sldMk cId="426638336" sldId="383"/>
        </pc:sldMkLst>
        <pc:spChg chg="mod">
          <ac:chgData name="Laura ROY" userId="6fb03826089b95f5" providerId="LiveId" clId="{EF59C950-953B-4198-AEBB-4D196716606B}" dt="2023-10-10T11:03:01.833" v="855" actId="207"/>
          <ac:spMkLst>
            <pc:docMk/>
            <pc:sldMk cId="426638336" sldId="383"/>
            <ac:spMk id="11" creationId="{05AF848F-4544-06D7-1A20-45C76D88E97F}"/>
          </ac:spMkLst>
        </pc:spChg>
        <pc:spChg chg="del topLvl">
          <ac:chgData name="Laura ROY" userId="6fb03826089b95f5" providerId="LiveId" clId="{EF59C950-953B-4198-AEBB-4D196716606B}" dt="2023-10-12T07:43:04.046" v="5678" actId="478"/>
          <ac:spMkLst>
            <pc:docMk/>
            <pc:sldMk cId="426638336" sldId="383"/>
            <ac:spMk id="25" creationId="{DA160431-6B66-5FBE-6C26-D645C153E5E3}"/>
          </ac:spMkLst>
        </pc:spChg>
        <pc:spChg chg="mod topLvl">
          <ac:chgData name="Laura ROY" userId="6fb03826089b95f5" providerId="LiveId" clId="{EF59C950-953B-4198-AEBB-4D196716606B}" dt="2023-10-12T07:43:22.840" v="5681" actId="1076"/>
          <ac:spMkLst>
            <pc:docMk/>
            <pc:sldMk cId="426638336" sldId="383"/>
            <ac:spMk id="26" creationId="{30359BE2-02BA-AB29-BEC0-6E430CB0FED7}"/>
          </ac:spMkLst>
        </pc:spChg>
        <pc:spChg chg="mod">
          <ac:chgData name="Laura ROY" userId="6fb03826089b95f5" providerId="LiveId" clId="{EF59C950-953B-4198-AEBB-4D196716606B}" dt="2023-10-12T07:43:41.246" v="5683" actId="1076"/>
          <ac:spMkLst>
            <pc:docMk/>
            <pc:sldMk cId="426638336" sldId="383"/>
            <ac:spMk id="30" creationId="{6E7045E7-FC99-C80A-26BC-E5A2E3228D0C}"/>
          </ac:spMkLst>
        </pc:spChg>
        <pc:spChg chg="mod">
          <ac:chgData name="Laura ROY" userId="6fb03826089b95f5" providerId="LiveId" clId="{EF59C950-953B-4198-AEBB-4D196716606B}" dt="2023-10-12T07:43:35.141" v="5682" actId="1076"/>
          <ac:spMkLst>
            <pc:docMk/>
            <pc:sldMk cId="426638336" sldId="383"/>
            <ac:spMk id="31" creationId="{3794338E-5B90-58A0-2F61-D89D7D6DE839}"/>
          </ac:spMkLst>
        </pc:spChg>
        <pc:grpChg chg="add del">
          <ac:chgData name="Laura ROY" userId="6fb03826089b95f5" providerId="LiveId" clId="{EF59C950-953B-4198-AEBB-4D196716606B}" dt="2023-10-12T07:43:04.046" v="5678" actId="478"/>
          <ac:grpSpMkLst>
            <pc:docMk/>
            <pc:sldMk cId="426638336" sldId="383"/>
            <ac:grpSpMk id="24" creationId="{22866142-3120-6683-68FD-A60871B9E3A3}"/>
          </ac:grpSpMkLst>
        </pc:grpChg>
      </pc:sldChg>
      <pc:sldChg chg="modSp mod modTransition">
        <pc:chgData name="Laura ROY" userId="6fb03826089b95f5" providerId="LiveId" clId="{EF59C950-953B-4198-AEBB-4D196716606B}" dt="2023-10-12T07:50:24.577" v="5696"/>
        <pc:sldMkLst>
          <pc:docMk/>
          <pc:sldMk cId="325637394" sldId="384"/>
        </pc:sldMkLst>
        <pc:spChg chg="mod">
          <ac:chgData name="Laura ROY" userId="6fb03826089b95f5" providerId="LiveId" clId="{EF59C950-953B-4198-AEBB-4D196716606B}" dt="2023-10-10T11:01:33.485" v="831" actId="207"/>
          <ac:spMkLst>
            <pc:docMk/>
            <pc:sldMk cId="325637394" sldId="384"/>
            <ac:spMk id="2" creationId="{1ED20B95-5AEB-0588-C670-68568233D3CC}"/>
          </ac:spMkLst>
        </pc:spChg>
        <pc:spChg chg="mod">
          <ac:chgData name="Laura ROY" userId="6fb03826089b95f5" providerId="LiveId" clId="{EF59C950-953B-4198-AEBB-4D196716606B}" dt="2023-10-12T07:44:05.030" v="5684" actId="20577"/>
          <ac:spMkLst>
            <pc:docMk/>
            <pc:sldMk cId="325637394" sldId="384"/>
            <ac:spMk id="3" creationId="{9C630E6B-D1FA-BE7D-E168-84AC014E8FEA}"/>
          </ac:spMkLst>
        </pc:spChg>
      </pc:sldChg>
      <pc:sldChg chg="modSp mod modTransition">
        <pc:chgData name="Laura ROY" userId="6fb03826089b95f5" providerId="LiveId" clId="{EF59C950-953B-4198-AEBB-4D196716606B}" dt="2023-10-12T07:50:27.086" v="5697"/>
        <pc:sldMkLst>
          <pc:docMk/>
          <pc:sldMk cId="1028045744" sldId="385"/>
        </pc:sldMkLst>
        <pc:spChg chg="mod">
          <ac:chgData name="Laura ROY" userId="6fb03826089b95f5" providerId="LiveId" clId="{EF59C950-953B-4198-AEBB-4D196716606B}" dt="2023-10-10T11:01:54.795" v="836" actId="122"/>
          <ac:spMkLst>
            <pc:docMk/>
            <pc:sldMk cId="1028045744" sldId="385"/>
            <ac:spMk id="2" creationId="{3D0431A5-77EE-5BA7-3F29-2A7F84D5B919}"/>
          </ac:spMkLst>
        </pc:spChg>
        <pc:spChg chg="mod">
          <ac:chgData name="Laura ROY" userId="6fb03826089b95f5" providerId="LiveId" clId="{EF59C950-953B-4198-AEBB-4D196716606B}" dt="2023-10-12T07:44:32.172" v="5685" actId="20577"/>
          <ac:spMkLst>
            <pc:docMk/>
            <pc:sldMk cId="1028045744" sldId="385"/>
            <ac:spMk id="3" creationId="{DBA41DF1-3C65-74A3-B63D-4BE406828EFD}"/>
          </ac:spMkLst>
        </pc:spChg>
      </pc:sldChg>
      <pc:sldChg chg="modSp mod modTransition">
        <pc:chgData name="Laura ROY" userId="6fb03826089b95f5" providerId="LiveId" clId="{EF59C950-953B-4198-AEBB-4D196716606B}" dt="2023-10-12T08:30:59.477" v="6000" actId="1076"/>
        <pc:sldMkLst>
          <pc:docMk/>
          <pc:sldMk cId="766374951" sldId="386"/>
        </pc:sldMkLst>
        <pc:spChg chg="mod">
          <ac:chgData name="Laura ROY" userId="6fb03826089b95f5" providerId="LiveId" clId="{EF59C950-953B-4198-AEBB-4D196716606B}" dt="2023-10-12T08:26:29.825" v="5945" actId="1076"/>
          <ac:spMkLst>
            <pc:docMk/>
            <pc:sldMk cId="766374951" sldId="386"/>
            <ac:spMk id="2" creationId="{3B098F61-DFE3-8058-9E9B-59F5DE4867C3}"/>
          </ac:spMkLst>
        </pc:spChg>
        <pc:spChg chg="mod">
          <ac:chgData name="Laura ROY" userId="6fb03826089b95f5" providerId="LiveId" clId="{EF59C950-953B-4198-AEBB-4D196716606B}" dt="2023-10-12T08:30:59.477" v="6000" actId="1076"/>
          <ac:spMkLst>
            <pc:docMk/>
            <pc:sldMk cId="766374951" sldId="386"/>
            <ac:spMk id="3" creationId="{9A85D2A9-2EBF-2336-2E1E-2372740B81A8}"/>
          </ac:spMkLst>
        </pc:spChg>
      </pc:sldChg>
      <pc:sldChg chg="modSp del mod modTransition">
        <pc:chgData name="Laura ROY" userId="6fb03826089b95f5" providerId="LiveId" clId="{EF59C950-953B-4198-AEBB-4D196716606B}" dt="2023-10-12T07:54:55.341" v="5708" actId="2696"/>
        <pc:sldMkLst>
          <pc:docMk/>
          <pc:sldMk cId="3819938932" sldId="387"/>
        </pc:sldMkLst>
        <pc:spChg chg="mod">
          <ac:chgData name="Laura ROY" userId="6fb03826089b95f5" providerId="LiveId" clId="{EF59C950-953B-4198-AEBB-4D196716606B}" dt="2023-10-10T11:06:13.316" v="911" actId="122"/>
          <ac:spMkLst>
            <pc:docMk/>
            <pc:sldMk cId="3819938932" sldId="387"/>
            <ac:spMk id="2" creationId="{57550D06-60A7-74D3-C83C-A86AE625E459}"/>
          </ac:spMkLst>
        </pc:spChg>
      </pc:sldChg>
      <pc:sldChg chg="addSp delSp modSp mod modTransition">
        <pc:chgData name="Laura ROY" userId="6fb03826089b95f5" providerId="LiveId" clId="{EF59C950-953B-4198-AEBB-4D196716606B}" dt="2023-10-12T08:23:46.831" v="5913" actId="20577"/>
        <pc:sldMkLst>
          <pc:docMk/>
          <pc:sldMk cId="1217360104" sldId="388"/>
        </pc:sldMkLst>
        <pc:spChg chg="add del mod">
          <ac:chgData name="Laura ROY" userId="6fb03826089b95f5" providerId="LiveId" clId="{EF59C950-953B-4198-AEBB-4D196716606B}" dt="2023-10-10T12:30:42.711" v="2977"/>
          <ac:spMkLst>
            <pc:docMk/>
            <pc:sldMk cId="1217360104" sldId="388"/>
            <ac:spMk id="2" creationId="{E2FA078E-E44F-51A6-795E-DECEABECE80B}"/>
          </ac:spMkLst>
        </pc:spChg>
        <pc:spChg chg="del mod">
          <ac:chgData name="Laura ROY" userId="6fb03826089b95f5" providerId="LiveId" clId="{EF59C950-953B-4198-AEBB-4D196716606B}" dt="2023-10-10T12:30:24.297" v="2972" actId="478"/>
          <ac:spMkLst>
            <pc:docMk/>
            <pc:sldMk cId="1217360104" sldId="388"/>
            <ac:spMk id="3" creationId="{5A0F0175-DCA0-A42D-6EE3-C454CEC33CCA}"/>
          </ac:spMkLst>
        </pc:spChg>
        <pc:spChg chg="add mod">
          <ac:chgData name="Laura ROY" userId="6fb03826089b95f5" providerId="LiveId" clId="{EF59C950-953B-4198-AEBB-4D196716606B}" dt="2023-10-12T08:23:46.831" v="5913" actId="20577"/>
          <ac:spMkLst>
            <pc:docMk/>
            <pc:sldMk cId="1217360104" sldId="388"/>
            <ac:spMk id="4" creationId="{44C0069A-6466-1F23-E216-D0B432862F3F}"/>
          </ac:spMkLst>
        </pc:spChg>
        <pc:spChg chg="mod">
          <ac:chgData name="Laura ROY" userId="6fb03826089b95f5" providerId="LiveId" clId="{EF59C950-953B-4198-AEBB-4D196716606B}" dt="2023-10-12T08:21:51.463" v="5859" actId="20577"/>
          <ac:spMkLst>
            <pc:docMk/>
            <pc:sldMk cId="1217360104" sldId="388"/>
            <ac:spMk id="5" creationId="{8E50BB52-5B63-F34D-9AB3-D80AAE1ACFF7}"/>
          </ac:spMkLst>
        </pc:spChg>
      </pc:sldChg>
      <pc:sldChg chg="addSp delSp modSp mod">
        <pc:chgData name="Laura ROY" userId="6fb03826089b95f5" providerId="LiveId" clId="{EF59C950-953B-4198-AEBB-4D196716606B}" dt="2023-10-12T08:29:25.055" v="5992" actId="20577"/>
        <pc:sldMkLst>
          <pc:docMk/>
          <pc:sldMk cId="1143044966" sldId="389"/>
        </pc:sldMkLst>
        <pc:spChg chg="add del mod">
          <ac:chgData name="Laura ROY" userId="6fb03826089b95f5" providerId="LiveId" clId="{EF59C950-953B-4198-AEBB-4D196716606B}" dt="2023-10-10T12:07:09.072" v="1994"/>
          <ac:spMkLst>
            <pc:docMk/>
            <pc:sldMk cId="1143044966" sldId="389"/>
            <ac:spMk id="2" creationId="{825C16D1-7C83-E54A-B32A-17DAB0B65905}"/>
          </ac:spMkLst>
        </pc:spChg>
        <pc:spChg chg="add del mod">
          <ac:chgData name="Laura ROY" userId="6fb03826089b95f5" providerId="LiveId" clId="{EF59C950-953B-4198-AEBB-4D196716606B}" dt="2023-10-10T12:07:59.352" v="2000"/>
          <ac:spMkLst>
            <pc:docMk/>
            <pc:sldMk cId="1143044966" sldId="389"/>
            <ac:spMk id="3" creationId="{75F5D80F-4D36-2C49-FEC8-755EBB0982CF}"/>
          </ac:spMkLst>
        </pc:spChg>
        <pc:spChg chg="mod">
          <ac:chgData name="Laura ROY" userId="6fb03826089b95f5" providerId="LiveId" clId="{EF59C950-953B-4198-AEBB-4D196716606B}" dt="2023-10-12T08:26:47.910" v="5947" actId="21"/>
          <ac:spMkLst>
            <pc:docMk/>
            <pc:sldMk cId="1143044966" sldId="389"/>
            <ac:spMk id="4" creationId="{47B8C9C2-10BD-4DB3-553B-0C734C487473}"/>
          </ac:spMkLst>
        </pc:spChg>
        <pc:spChg chg="add mod">
          <ac:chgData name="Laura ROY" userId="6fb03826089b95f5" providerId="LiveId" clId="{EF59C950-953B-4198-AEBB-4D196716606B}" dt="2023-10-12T08:29:25.055" v="5992" actId="20577"/>
          <ac:spMkLst>
            <pc:docMk/>
            <pc:sldMk cId="1143044966" sldId="389"/>
            <ac:spMk id="5" creationId="{D75F6EFC-9D12-1E51-A64F-D22A2BFBF6E2}"/>
          </ac:spMkLst>
        </pc:spChg>
        <pc:spChg chg="add mod">
          <ac:chgData name="Laura ROY" userId="6fb03826089b95f5" providerId="LiveId" clId="{EF59C950-953B-4198-AEBB-4D196716606B}" dt="2023-10-12T08:25:00.804" v="5927" actId="1076"/>
          <ac:spMkLst>
            <pc:docMk/>
            <pc:sldMk cId="1143044966" sldId="389"/>
            <ac:spMk id="6" creationId="{AC526897-5F85-701F-17D5-2FF6C2E987F1}"/>
          </ac:spMkLst>
        </pc:spChg>
      </pc:sldChg>
      <pc:sldChg chg="addSp modSp mod modTransition modAnim">
        <pc:chgData name="Laura ROY" userId="6fb03826089b95f5" providerId="LiveId" clId="{EF59C950-953B-4198-AEBB-4D196716606B}" dt="2023-10-12T08:00:40.164" v="5717"/>
        <pc:sldMkLst>
          <pc:docMk/>
          <pc:sldMk cId="1074268890" sldId="390"/>
        </pc:sldMkLst>
        <pc:spChg chg="add mod">
          <ac:chgData name="Laura ROY" userId="6fb03826089b95f5" providerId="LiveId" clId="{EF59C950-953B-4198-AEBB-4D196716606B}" dt="2023-10-10T12:28:21.662" v="2966" actId="1076"/>
          <ac:spMkLst>
            <pc:docMk/>
            <pc:sldMk cId="1074268890" sldId="390"/>
            <ac:spMk id="2" creationId="{546D9E63-AE9D-CD6B-7627-8997594DE7FB}"/>
          </ac:spMkLst>
        </pc:spChg>
        <pc:spChg chg="mod">
          <ac:chgData name="Laura ROY" userId="6fb03826089b95f5" providerId="LiveId" clId="{EF59C950-953B-4198-AEBB-4D196716606B}" dt="2023-10-10T11:03:29.354" v="857" actId="1076"/>
          <ac:spMkLst>
            <pc:docMk/>
            <pc:sldMk cId="1074268890" sldId="390"/>
            <ac:spMk id="74" creationId="{58D3F995-EE12-1FF8-049A-6B94E4F8A936}"/>
          </ac:spMkLst>
        </pc:spChg>
        <pc:grpChg chg="mod">
          <ac:chgData name="Laura ROY" userId="6fb03826089b95f5" providerId="LiveId" clId="{EF59C950-953B-4198-AEBB-4D196716606B}" dt="2023-10-10T11:05:16.258" v="903" actId="14100"/>
          <ac:grpSpMkLst>
            <pc:docMk/>
            <pc:sldMk cId="1074268890" sldId="390"/>
            <ac:grpSpMk id="37" creationId="{99822F3A-2135-3002-7FD0-EC76FA23B77D}"/>
          </ac:grpSpMkLst>
        </pc:grpChg>
        <pc:grpChg chg="mod">
          <ac:chgData name="Laura ROY" userId="6fb03826089b95f5" providerId="LiveId" clId="{EF59C950-953B-4198-AEBB-4D196716606B}" dt="2023-10-10T11:03:38.992" v="858" actId="1076"/>
          <ac:grpSpMkLst>
            <pc:docMk/>
            <pc:sldMk cId="1074268890" sldId="390"/>
            <ac:grpSpMk id="65" creationId="{6637448F-96BB-6954-1C53-4EECD51FE5FA}"/>
          </ac:grpSpMkLst>
        </pc:grpChg>
      </pc:sldChg>
      <pc:sldChg chg="addSp delSp modSp new mod">
        <pc:chgData name="Laura ROY" userId="6fb03826089b95f5" providerId="LiveId" clId="{EF59C950-953B-4198-AEBB-4D196716606B}" dt="2023-10-12T08:39:58.770" v="6016" actId="1076"/>
        <pc:sldMkLst>
          <pc:docMk/>
          <pc:sldMk cId="20318846" sldId="391"/>
        </pc:sldMkLst>
        <pc:spChg chg="del">
          <ac:chgData name="Laura ROY" userId="6fb03826089b95f5" providerId="LiveId" clId="{EF59C950-953B-4198-AEBB-4D196716606B}" dt="2023-10-10T13:09:14.467" v="4535" actId="478"/>
          <ac:spMkLst>
            <pc:docMk/>
            <pc:sldMk cId="20318846" sldId="391"/>
            <ac:spMk id="2" creationId="{71260E09-783B-5336-7F13-2DDEA31F6FC2}"/>
          </ac:spMkLst>
        </pc:spChg>
        <pc:spChg chg="del mod">
          <ac:chgData name="Laura ROY" userId="6fb03826089b95f5" providerId="LiveId" clId="{EF59C950-953B-4198-AEBB-4D196716606B}" dt="2023-10-10T13:09:32.411" v="4546" actId="478"/>
          <ac:spMkLst>
            <pc:docMk/>
            <pc:sldMk cId="20318846" sldId="391"/>
            <ac:spMk id="3" creationId="{1BE75882-BD50-F137-AA2B-2FFD80D7FD6C}"/>
          </ac:spMkLst>
        </pc:spChg>
        <pc:spChg chg="add mod">
          <ac:chgData name="Laura ROY" userId="6fb03826089b95f5" providerId="LiveId" clId="{EF59C950-953B-4198-AEBB-4D196716606B}" dt="2023-10-12T08:22:18.242" v="5867" actId="20577"/>
          <ac:spMkLst>
            <pc:docMk/>
            <pc:sldMk cId="20318846" sldId="391"/>
            <ac:spMk id="4" creationId="{88C0380B-8605-2AF6-B7FA-CDA2827C73B1}"/>
          </ac:spMkLst>
        </pc:spChg>
        <pc:spChg chg="add del mod">
          <ac:chgData name="Laura ROY" userId="6fb03826089b95f5" providerId="LiveId" clId="{EF59C950-953B-4198-AEBB-4D196716606B}" dt="2023-10-10T13:11:31.091" v="4581"/>
          <ac:spMkLst>
            <pc:docMk/>
            <pc:sldMk cId="20318846" sldId="391"/>
            <ac:spMk id="5" creationId="{D70AC127-CD72-BD5D-E5E7-25AAC1982F19}"/>
          </ac:spMkLst>
        </pc:spChg>
        <pc:spChg chg="add mod">
          <ac:chgData name="Laura ROY" userId="6fb03826089b95f5" providerId="LiveId" clId="{EF59C950-953B-4198-AEBB-4D196716606B}" dt="2023-10-12T08:39:58.770" v="6016" actId="1076"/>
          <ac:spMkLst>
            <pc:docMk/>
            <pc:sldMk cId="20318846" sldId="391"/>
            <ac:spMk id="6" creationId="{C3D8B38B-97CD-058B-CD2E-B2DE693B5907}"/>
          </ac:spMkLst>
        </pc:spChg>
      </pc:sldChg>
      <pc:sldChg chg="addSp modSp new mod modTransition">
        <pc:chgData name="Laura ROY" userId="6fb03826089b95f5" providerId="LiveId" clId="{EF59C950-953B-4198-AEBB-4D196716606B}" dt="2023-10-12T08:20:48.674" v="5855"/>
        <pc:sldMkLst>
          <pc:docMk/>
          <pc:sldMk cId="2882131967" sldId="392"/>
        </pc:sldMkLst>
        <pc:spChg chg="mod">
          <ac:chgData name="Laura ROY" userId="6fb03826089b95f5" providerId="LiveId" clId="{EF59C950-953B-4198-AEBB-4D196716606B}" dt="2023-10-12T08:16:53.232" v="5847" actId="113"/>
          <ac:spMkLst>
            <pc:docMk/>
            <pc:sldMk cId="2882131967" sldId="392"/>
            <ac:spMk id="2" creationId="{9EDFC792-E226-9FFA-CAEA-23363C77F238}"/>
          </ac:spMkLst>
        </pc:spChg>
        <pc:spChg chg="add mod">
          <ac:chgData name="Laura ROY" userId="6fb03826089b95f5" providerId="LiveId" clId="{EF59C950-953B-4198-AEBB-4D196716606B}" dt="2023-10-12T08:15:36.650" v="5829" actId="207"/>
          <ac:spMkLst>
            <pc:docMk/>
            <pc:sldMk cId="2882131967" sldId="392"/>
            <ac:spMk id="3" creationId="{3EE4D430-FEE1-66D6-C299-588FFBE51215}"/>
          </ac:spMkLst>
        </pc:spChg>
      </pc:sldChg>
    </pc:docChg>
  </pc:docChgLst>
  <pc:docChgLst>
    <pc:chgData name="Marion JACQUENET" userId="518f641b48f7bee8" providerId="LiveId" clId="{DA8B4842-82A9-48CD-951A-1FA6E2720191}"/>
    <pc:docChg chg="custSel addSld modSld sldOrd">
      <pc:chgData name="Marion JACQUENET" userId="518f641b48f7bee8" providerId="LiveId" clId="{DA8B4842-82A9-48CD-951A-1FA6E2720191}" dt="2023-09-22T14:40:21.841" v="1525"/>
      <pc:docMkLst>
        <pc:docMk/>
      </pc:docMkLst>
      <pc:sldChg chg="modSp mod">
        <pc:chgData name="Marion JACQUENET" userId="518f641b48f7bee8" providerId="LiveId" clId="{DA8B4842-82A9-48CD-951A-1FA6E2720191}" dt="2023-09-22T14:40:21.841" v="1525"/>
        <pc:sldMkLst>
          <pc:docMk/>
          <pc:sldMk cId="766374951" sldId="386"/>
        </pc:sldMkLst>
        <pc:spChg chg="mod">
          <ac:chgData name="Marion JACQUENET" userId="518f641b48f7bee8" providerId="LiveId" clId="{DA8B4842-82A9-48CD-951A-1FA6E2720191}" dt="2023-09-22T14:40:21.841" v="1525"/>
          <ac:spMkLst>
            <pc:docMk/>
            <pc:sldMk cId="766374951" sldId="386"/>
            <ac:spMk id="3" creationId="{9A85D2A9-2EBF-2336-2E1E-2372740B81A8}"/>
          </ac:spMkLst>
        </pc:spChg>
      </pc:sldChg>
      <pc:sldChg chg="modSp mod">
        <pc:chgData name="Marion JACQUENET" userId="518f641b48f7bee8" providerId="LiveId" clId="{DA8B4842-82A9-48CD-951A-1FA6E2720191}" dt="2023-09-22T13:31:57.864" v="1" actId="115"/>
        <pc:sldMkLst>
          <pc:docMk/>
          <pc:sldMk cId="3819938932" sldId="387"/>
        </pc:sldMkLst>
        <pc:spChg chg="mod">
          <ac:chgData name="Marion JACQUENET" userId="518f641b48f7bee8" providerId="LiveId" clId="{DA8B4842-82A9-48CD-951A-1FA6E2720191}" dt="2023-09-22T13:31:57.864" v="1" actId="115"/>
          <ac:spMkLst>
            <pc:docMk/>
            <pc:sldMk cId="3819938932" sldId="387"/>
            <ac:spMk id="3" creationId="{22CF1698-4233-C9E6-83F1-BCABDA26D7BA}"/>
          </ac:spMkLst>
        </pc:spChg>
      </pc:sldChg>
      <pc:sldChg chg="modSp mod">
        <pc:chgData name="Marion JACQUENET" userId="518f641b48f7bee8" providerId="LiveId" clId="{DA8B4842-82A9-48CD-951A-1FA6E2720191}" dt="2023-09-22T14:14:25.474" v="1246" actId="20577"/>
        <pc:sldMkLst>
          <pc:docMk/>
          <pc:sldMk cId="1217360104" sldId="388"/>
        </pc:sldMkLst>
        <pc:spChg chg="mod">
          <ac:chgData name="Marion JACQUENET" userId="518f641b48f7bee8" providerId="LiveId" clId="{DA8B4842-82A9-48CD-951A-1FA6E2720191}" dt="2023-09-22T14:14:25.474" v="1246" actId="20577"/>
          <ac:spMkLst>
            <pc:docMk/>
            <pc:sldMk cId="1217360104" sldId="388"/>
            <ac:spMk id="3" creationId="{5A0F0175-DCA0-A42D-6EE3-C454CEC33CCA}"/>
          </ac:spMkLst>
        </pc:spChg>
      </pc:sldChg>
      <pc:sldChg chg="addSp delSp modSp new mod ord">
        <pc:chgData name="Marion JACQUENET" userId="518f641b48f7bee8" providerId="LiveId" clId="{DA8B4842-82A9-48CD-951A-1FA6E2720191}" dt="2023-09-22T14:40:02.822" v="1522"/>
        <pc:sldMkLst>
          <pc:docMk/>
          <pc:sldMk cId="1143044966" sldId="389"/>
        </pc:sldMkLst>
        <pc:spChg chg="del">
          <ac:chgData name="Marion JACQUENET" userId="518f641b48f7bee8" providerId="LiveId" clId="{DA8B4842-82A9-48CD-951A-1FA6E2720191}" dt="2023-09-22T13:51:33.375" v="301" actId="478"/>
          <ac:spMkLst>
            <pc:docMk/>
            <pc:sldMk cId="1143044966" sldId="389"/>
            <ac:spMk id="2" creationId="{F795C448-AD0E-20BE-2B62-FA644D17358A}"/>
          </ac:spMkLst>
        </pc:spChg>
        <pc:spChg chg="del mod">
          <ac:chgData name="Marion JACQUENET" userId="518f641b48f7bee8" providerId="LiveId" clId="{DA8B4842-82A9-48CD-951A-1FA6E2720191}" dt="2023-09-22T13:51:50.750" v="304" actId="478"/>
          <ac:spMkLst>
            <pc:docMk/>
            <pc:sldMk cId="1143044966" sldId="389"/>
            <ac:spMk id="3" creationId="{523B4A2B-C18F-7532-DC69-79B83E110773}"/>
          </ac:spMkLst>
        </pc:spChg>
        <pc:spChg chg="add mod">
          <ac:chgData name="Marion JACQUENET" userId="518f641b48f7bee8" providerId="LiveId" clId="{DA8B4842-82A9-48CD-951A-1FA6E2720191}" dt="2023-09-22T14:40:02.822" v="1522"/>
          <ac:spMkLst>
            <pc:docMk/>
            <pc:sldMk cId="1143044966" sldId="389"/>
            <ac:spMk id="4" creationId="{47B8C9C2-10BD-4DB3-553B-0C734C487473}"/>
          </ac:spMkLst>
        </pc:spChg>
      </pc:sldChg>
    </pc:docChg>
  </pc:docChgLst>
  <pc:docChgLst>
    <pc:chgData name="Lucie SEBILLOTTE" userId="971a7fa6d116bacf" providerId="LiveId" clId="{AD2B3497-40C2-4429-88BA-B77CA268CE8E}"/>
    <pc:docChg chg="undo custSel addSld delSld modSld">
      <pc:chgData name="Lucie SEBILLOTTE" userId="971a7fa6d116bacf" providerId="LiveId" clId="{AD2B3497-40C2-4429-88BA-B77CA268CE8E}" dt="2023-09-11T10:08:10.514" v="4946" actId="20577"/>
      <pc:docMkLst>
        <pc:docMk/>
      </pc:docMkLst>
      <pc:sldChg chg="modSp mod">
        <pc:chgData name="Lucie SEBILLOTTE" userId="971a7fa6d116bacf" providerId="LiveId" clId="{AD2B3497-40C2-4429-88BA-B77CA268CE8E}" dt="2023-09-06T14:27:18.848" v="108" actId="1076"/>
        <pc:sldMkLst>
          <pc:docMk/>
          <pc:sldMk cId="4254796577" sldId="256"/>
        </pc:sldMkLst>
        <pc:spChg chg="mod">
          <ac:chgData name="Lucie SEBILLOTTE" userId="971a7fa6d116bacf" providerId="LiveId" clId="{AD2B3497-40C2-4429-88BA-B77CA268CE8E}" dt="2023-09-06T14:27:18.848" v="108" actId="1076"/>
          <ac:spMkLst>
            <pc:docMk/>
            <pc:sldMk cId="4254796577" sldId="256"/>
            <ac:spMk id="2" creationId="{991DF0E9-5D5B-F88A-7BAF-479F2011EFF7}"/>
          </ac:spMkLst>
        </pc:spChg>
        <pc:spChg chg="mod">
          <ac:chgData name="Lucie SEBILLOTTE" userId="971a7fa6d116bacf" providerId="LiveId" clId="{AD2B3497-40C2-4429-88BA-B77CA268CE8E}" dt="2023-09-06T14:27:12.773" v="107" actId="1076"/>
          <ac:spMkLst>
            <pc:docMk/>
            <pc:sldMk cId="4254796577" sldId="256"/>
            <ac:spMk id="3" creationId="{0362EEEA-134A-D91E-EF79-E76E799949A7}"/>
          </ac:spMkLst>
        </pc:spChg>
      </pc:sldChg>
      <pc:sldChg chg="addSp delSp modSp mod delAnim modAnim">
        <pc:chgData name="Lucie SEBILLOTTE" userId="971a7fa6d116bacf" providerId="LiveId" clId="{AD2B3497-40C2-4429-88BA-B77CA268CE8E}" dt="2023-09-06T15:03:38.353" v="899"/>
        <pc:sldMkLst>
          <pc:docMk/>
          <pc:sldMk cId="1116053027" sldId="261"/>
        </pc:sldMkLst>
        <pc:spChg chg="mod">
          <ac:chgData name="Lucie SEBILLOTTE" userId="971a7fa6d116bacf" providerId="LiveId" clId="{AD2B3497-40C2-4429-88BA-B77CA268CE8E}" dt="2023-09-06T14:35:46.550" v="130" actId="1076"/>
          <ac:spMkLst>
            <pc:docMk/>
            <pc:sldMk cId="1116053027" sldId="261"/>
            <ac:spMk id="3" creationId="{6FA9AEEC-EFE0-7609-AAD8-2DE961D5B2E7}"/>
          </ac:spMkLst>
        </pc:spChg>
        <pc:spChg chg="del">
          <ac:chgData name="Lucie SEBILLOTTE" userId="971a7fa6d116bacf" providerId="LiveId" clId="{AD2B3497-40C2-4429-88BA-B77CA268CE8E}" dt="2023-09-06T14:33:18.006" v="115" actId="21"/>
          <ac:spMkLst>
            <pc:docMk/>
            <pc:sldMk cId="1116053027" sldId="261"/>
            <ac:spMk id="9" creationId="{BA37197E-9A99-9080-C20E-7B06CE287554}"/>
          </ac:spMkLst>
        </pc:spChg>
        <pc:grpChg chg="add mod">
          <ac:chgData name="Lucie SEBILLOTTE" userId="971a7fa6d116bacf" providerId="LiveId" clId="{AD2B3497-40C2-4429-88BA-B77CA268CE8E}" dt="2023-09-06T14:36:58.816" v="132" actId="1076"/>
          <ac:grpSpMkLst>
            <pc:docMk/>
            <pc:sldMk cId="1116053027" sldId="261"/>
            <ac:grpSpMk id="6" creationId="{26DFDC6F-8B8F-53AC-9815-1DACF0802CF8}"/>
          </ac:grpSpMkLst>
        </pc:grpChg>
        <pc:grpChg chg="mod">
          <ac:chgData name="Lucie SEBILLOTTE" userId="971a7fa6d116bacf" providerId="LiveId" clId="{AD2B3497-40C2-4429-88BA-B77CA268CE8E}" dt="2023-09-06T14:35:33.974" v="128" actId="1035"/>
          <ac:grpSpMkLst>
            <pc:docMk/>
            <pc:sldMk cId="1116053027" sldId="261"/>
            <ac:grpSpMk id="13" creationId="{57A66A26-019E-553F-8ECA-8E0286C998C6}"/>
          </ac:grpSpMkLst>
        </pc:grpChg>
        <pc:grpChg chg="mod">
          <ac:chgData name="Lucie SEBILLOTTE" userId="971a7fa6d116bacf" providerId="LiveId" clId="{AD2B3497-40C2-4429-88BA-B77CA268CE8E}" dt="2023-09-06T14:36:29.555" v="131" actId="164"/>
          <ac:grpSpMkLst>
            <pc:docMk/>
            <pc:sldMk cId="1116053027" sldId="261"/>
            <ac:grpSpMk id="14" creationId="{1297F06C-1059-1B48-FD90-A79E87DB9A83}"/>
          </ac:grpSpMkLst>
        </pc:grpChg>
        <pc:picChg chg="mod">
          <ac:chgData name="Lucie SEBILLOTTE" userId="971a7fa6d116bacf" providerId="LiveId" clId="{AD2B3497-40C2-4429-88BA-B77CA268CE8E}" dt="2023-09-06T14:36:29.555" v="131" actId="164"/>
          <ac:picMkLst>
            <pc:docMk/>
            <pc:sldMk cId="1116053027" sldId="261"/>
            <ac:picMk id="10" creationId="{E1649694-7630-3E0F-060D-718909F6751D}"/>
          </ac:picMkLst>
        </pc:picChg>
      </pc:sldChg>
      <pc:sldChg chg="modAnim">
        <pc:chgData name="Lucie SEBILLOTTE" userId="971a7fa6d116bacf" providerId="LiveId" clId="{AD2B3497-40C2-4429-88BA-B77CA268CE8E}" dt="2023-09-06T14:31:15.066" v="110"/>
        <pc:sldMkLst>
          <pc:docMk/>
          <pc:sldMk cId="1775574920" sldId="262"/>
        </pc:sldMkLst>
      </pc:sldChg>
      <pc:sldChg chg="modAnim">
        <pc:chgData name="Lucie SEBILLOTTE" userId="971a7fa6d116bacf" providerId="LiveId" clId="{AD2B3497-40C2-4429-88BA-B77CA268CE8E}" dt="2023-09-06T15:03:24.856" v="897"/>
        <pc:sldMkLst>
          <pc:docMk/>
          <pc:sldMk cId="2248754173" sldId="269"/>
        </pc:sldMkLst>
      </pc:sldChg>
      <pc:sldChg chg="del">
        <pc:chgData name="Lucie SEBILLOTTE" userId="971a7fa6d116bacf" providerId="LiveId" clId="{AD2B3497-40C2-4429-88BA-B77CA268CE8E}" dt="2023-09-06T15:03:06.297" v="896" actId="2696"/>
        <pc:sldMkLst>
          <pc:docMk/>
          <pc:sldMk cId="507175987" sldId="283"/>
        </pc:sldMkLst>
      </pc:sldChg>
      <pc:sldChg chg="modAnim">
        <pc:chgData name="Lucie SEBILLOTTE" userId="971a7fa6d116bacf" providerId="LiveId" clId="{AD2B3497-40C2-4429-88BA-B77CA268CE8E}" dt="2023-09-06T14:39:50.038" v="159"/>
        <pc:sldMkLst>
          <pc:docMk/>
          <pc:sldMk cId="7668769" sldId="285"/>
        </pc:sldMkLst>
      </pc:sldChg>
      <pc:sldChg chg="del">
        <pc:chgData name="Lucie SEBILLOTTE" userId="971a7fa6d116bacf" providerId="LiveId" clId="{AD2B3497-40C2-4429-88BA-B77CA268CE8E}" dt="2023-09-06T14:40:34.708" v="160" actId="2696"/>
        <pc:sldMkLst>
          <pc:docMk/>
          <pc:sldMk cId="2570132784" sldId="374"/>
        </pc:sldMkLst>
      </pc:sldChg>
      <pc:sldChg chg="modTransition">
        <pc:chgData name="Lucie SEBILLOTTE" userId="971a7fa6d116bacf" providerId="LiveId" clId="{AD2B3497-40C2-4429-88BA-B77CA268CE8E}" dt="2023-09-07T13:31:23.397" v="1617"/>
        <pc:sldMkLst>
          <pc:docMk/>
          <pc:sldMk cId="2907485226" sldId="380"/>
        </pc:sldMkLst>
      </pc:sldChg>
      <pc:sldChg chg="modSp mod modAnim">
        <pc:chgData name="Lucie SEBILLOTTE" userId="971a7fa6d116bacf" providerId="LiveId" clId="{AD2B3497-40C2-4429-88BA-B77CA268CE8E}" dt="2023-09-06T14:47:11.598" v="194" actId="20577"/>
        <pc:sldMkLst>
          <pc:docMk/>
          <pc:sldMk cId="1181145574" sldId="381"/>
        </pc:sldMkLst>
        <pc:spChg chg="mod">
          <ac:chgData name="Lucie SEBILLOTTE" userId="971a7fa6d116bacf" providerId="LiveId" clId="{AD2B3497-40C2-4429-88BA-B77CA268CE8E}" dt="2023-09-06T14:47:11.598" v="194" actId="20577"/>
          <ac:spMkLst>
            <pc:docMk/>
            <pc:sldMk cId="1181145574" sldId="381"/>
            <ac:spMk id="11" creationId="{B986B60F-C124-B95F-4893-C2FE09B541D3}"/>
          </ac:spMkLst>
        </pc:spChg>
        <pc:spChg chg="mod">
          <ac:chgData name="Lucie SEBILLOTTE" userId="971a7fa6d116bacf" providerId="LiveId" clId="{AD2B3497-40C2-4429-88BA-B77CA268CE8E}" dt="2023-09-06T14:46:41.697" v="168" actId="20577"/>
          <ac:spMkLst>
            <pc:docMk/>
            <pc:sldMk cId="1181145574" sldId="381"/>
            <ac:spMk id="12" creationId="{241E0209-861C-77A5-6246-F54FC646B554}"/>
          </ac:spMkLst>
        </pc:spChg>
      </pc:sldChg>
      <pc:sldChg chg="modSp mod modAnim">
        <pc:chgData name="Lucie SEBILLOTTE" userId="971a7fa6d116bacf" providerId="LiveId" clId="{AD2B3497-40C2-4429-88BA-B77CA268CE8E}" dt="2023-09-06T14:47:49.979" v="204" actId="20577"/>
        <pc:sldMkLst>
          <pc:docMk/>
          <pc:sldMk cId="1854816036" sldId="382"/>
        </pc:sldMkLst>
        <pc:spChg chg="mod">
          <ac:chgData name="Lucie SEBILLOTTE" userId="971a7fa6d116bacf" providerId="LiveId" clId="{AD2B3497-40C2-4429-88BA-B77CA268CE8E}" dt="2023-09-06T14:47:49.979" v="204" actId="20577"/>
          <ac:spMkLst>
            <pc:docMk/>
            <pc:sldMk cId="1854816036" sldId="382"/>
            <ac:spMk id="18" creationId="{48B43753-0887-25F9-8FD0-EE0B12FA2481}"/>
          </ac:spMkLst>
        </pc:spChg>
      </pc:sldChg>
      <pc:sldChg chg="modAnim">
        <pc:chgData name="Lucie SEBILLOTTE" userId="971a7fa6d116bacf" providerId="LiveId" clId="{AD2B3497-40C2-4429-88BA-B77CA268CE8E}" dt="2023-09-06T14:39:10.273" v="153"/>
        <pc:sldMkLst>
          <pc:docMk/>
          <pc:sldMk cId="426638336" sldId="383"/>
        </pc:sldMkLst>
      </pc:sldChg>
      <pc:sldChg chg="addSp modSp new mod modTransition">
        <pc:chgData name="Lucie SEBILLOTTE" userId="971a7fa6d116bacf" providerId="LiveId" clId="{AD2B3497-40C2-4429-88BA-B77CA268CE8E}" dt="2023-09-07T13:30:53.770" v="1615"/>
        <pc:sldMkLst>
          <pc:docMk/>
          <pc:sldMk cId="325637394" sldId="384"/>
        </pc:sldMkLst>
        <pc:spChg chg="mod">
          <ac:chgData name="Lucie SEBILLOTTE" userId="971a7fa6d116bacf" providerId="LiveId" clId="{AD2B3497-40C2-4429-88BA-B77CA268CE8E}" dt="2023-09-07T12:45:06.610" v="900" actId="1076"/>
          <ac:spMkLst>
            <pc:docMk/>
            <pc:sldMk cId="325637394" sldId="384"/>
            <ac:spMk id="2" creationId="{1ED20B95-5AEB-0588-C670-68568233D3CC}"/>
          </ac:spMkLst>
        </pc:spChg>
        <pc:spChg chg="mod">
          <ac:chgData name="Lucie SEBILLOTTE" userId="971a7fa6d116bacf" providerId="LiveId" clId="{AD2B3497-40C2-4429-88BA-B77CA268CE8E}" dt="2023-09-07T12:47:17.747" v="907" actId="1035"/>
          <ac:spMkLst>
            <pc:docMk/>
            <pc:sldMk cId="325637394" sldId="384"/>
            <ac:spMk id="3" creationId="{9C630E6B-D1FA-BE7D-E168-84AC014E8FEA}"/>
          </ac:spMkLst>
        </pc:spChg>
        <pc:spChg chg="mod">
          <ac:chgData name="Lucie SEBILLOTTE" userId="971a7fa6d116bacf" providerId="LiveId" clId="{AD2B3497-40C2-4429-88BA-B77CA268CE8E}" dt="2023-09-07T12:46:30.472" v="902" actId="1076"/>
          <ac:spMkLst>
            <pc:docMk/>
            <pc:sldMk cId="325637394" sldId="384"/>
            <ac:spMk id="4" creationId="{7FF5DE9E-E7D0-34E2-B312-BE21614A57F2}"/>
          </ac:spMkLst>
        </pc:spChg>
        <pc:picChg chg="add mod ord">
          <ac:chgData name="Lucie SEBILLOTTE" userId="971a7fa6d116bacf" providerId="LiveId" clId="{AD2B3497-40C2-4429-88BA-B77CA268CE8E}" dt="2023-09-07T12:47:23.519" v="911" actId="1036"/>
          <ac:picMkLst>
            <pc:docMk/>
            <pc:sldMk cId="325637394" sldId="384"/>
            <ac:picMk id="7" creationId="{4BA84729-EA9B-98CB-0E92-68EE406576A6}"/>
          </ac:picMkLst>
        </pc:picChg>
        <pc:picChg chg="add mod">
          <ac:chgData name="Lucie SEBILLOTTE" userId="971a7fa6d116bacf" providerId="LiveId" clId="{AD2B3497-40C2-4429-88BA-B77CA268CE8E}" dt="2023-09-07T12:47:32.516" v="912" actId="1035"/>
          <ac:picMkLst>
            <pc:docMk/>
            <pc:sldMk cId="325637394" sldId="384"/>
            <ac:picMk id="8" creationId="{8C5966CB-CCBD-6D66-DB71-45A10B0F7ED3}"/>
          </ac:picMkLst>
        </pc:picChg>
      </pc:sldChg>
      <pc:sldChg chg="modSp new mod modTransition">
        <pc:chgData name="Lucie SEBILLOTTE" userId="971a7fa6d116bacf" providerId="LiveId" clId="{AD2B3497-40C2-4429-88BA-B77CA268CE8E}" dt="2023-09-07T13:30:59.457" v="1616"/>
        <pc:sldMkLst>
          <pc:docMk/>
          <pc:sldMk cId="1028045744" sldId="385"/>
        </pc:sldMkLst>
        <pc:spChg chg="mod">
          <ac:chgData name="Lucie SEBILLOTTE" userId="971a7fa6d116bacf" providerId="LiveId" clId="{AD2B3497-40C2-4429-88BA-B77CA268CE8E}" dt="2023-09-07T13:21:21.558" v="1567" actId="1076"/>
          <ac:spMkLst>
            <pc:docMk/>
            <pc:sldMk cId="1028045744" sldId="385"/>
            <ac:spMk id="2" creationId="{3D0431A5-77EE-5BA7-3F29-2A7F84D5B919}"/>
          </ac:spMkLst>
        </pc:spChg>
        <pc:spChg chg="mod">
          <ac:chgData name="Lucie SEBILLOTTE" userId="971a7fa6d116bacf" providerId="LiveId" clId="{AD2B3497-40C2-4429-88BA-B77CA268CE8E}" dt="2023-09-07T13:21:47.688" v="1570" actId="20577"/>
          <ac:spMkLst>
            <pc:docMk/>
            <pc:sldMk cId="1028045744" sldId="385"/>
            <ac:spMk id="3" creationId="{DBA41DF1-3C65-74A3-B63D-4BE406828EFD}"/>
          </ac:spMkLst>
        </pc:spChg>
      </pc:sldChg>
      <pc:sldChg chg="modSp new mod modTransition">
        <pc:chgData name="Lucie SEBILLOTTE" userId="971a7fa6d116bacf" providerId="LiveId" clId="{AD2B3497-40C2-4429-88BA-B77CA268CE8E}" dt="2023-09-08T14:56:50.915" v="3045" actId="1038"/>
        <pc:sldMkLst>
          <pc:docMk/>
          <pc:sldMk cId="766374951" sldId="386"/>
        </pc:sldMkLst>
        <pc:spChg chg="mod">
          <ac:chgData name="Lucie SEBILLOTTE" userId="971a7fa6d116bacf" providerId="LiveId" clId="{AD2B3497-40C2-4429-88BA-B77CA268CE8E}" dt="2023-09-08T14:56:50.915" v="3045" actId="1038"/>
          <ac:spMkLst>
            <pc:docMk/>
            <pc:sldMk cId="766374951" sldId="386"/>
            <ac:spMk id="2" creationId="{3B098F61-DFE3-8058-9E9B-59F5DE4867C3}"/>
          </ac:spMkLst>
        </pc:spChg>
        <pc:spChg chg="mod">
          <ac:chgData name="Lucie SEBILLOTTE" userId="971a7fa6d116bacf" providerId="LiveId" clId="{AD2B3497-40C2-4429-88BA-B77CA268CE8E}" dt="2023-09-08T14:55:54.421" v="3015" actId="20577"/>
          <ac:spMkLst>
            <pc:docMk/>
            <pc:sldMk cId="766374951" sldId="386"/>
            <ac:spMk id="3" creationId="{9A85D2A9-2EBF-2336-2E1E-2372740B81A8}"/>
          </ac:spMkLst>
        </pc:spChg>
      </pc:sldChg>
      <pc:sldChg chg="modSp new mod modTransition">
        <pc:chgData name="Lucie SEBILLOTTE" userId="971a7fa6d116bacf" providerId="LiveId" clId="{AD2B3497-40C2-4429-88BA-B77CA268CE8E}" dt="2023-09-08T14:29:08.913" v="2178"/>
        <pc:sldMkLst>
          <pc:docMk/>
          <pc:sldMk cId="3819938932" sldId="387"/>
        </pc:sldMkLst>
        <pc:spChg chg="mod">
          <ac:chgData name="Lucie SEBILLOTTE" userId="971a7fa6d116bacf" providerId="LiveId" clId="{AD2B3497-40C2-4429-88BA-B77CA268CE8E}" dt="2023-09-08T14:28:19.965" v="2177" actId="1076"/>
          <ac:spMkLst>
            <pc:docMk/>
            <pc:sldMk cId="3819938932" sldId="387"/>
            <ac:spMk id="2" creationId="{57550D06-60A7-74D3-C83C-A86AE625E459}"/>
          </ac:spMkLst>
        </pc:spChg>
        <pc:spChg chg="mod">
          <ac:chgData name="Lucie SEBILLOTTE" userId="971a7fa6d116bacf" providerId="LiveId" clId="{AD2B3497-40C2-4429-88BA-B77CA268CE8E}" dt="2023-09-08T14:28:13.493" v="2176" actId="1076"/>
          <ac:spMkLst>
            <pc:docMk/>
            <pc:sldMk cId="3819938932" sldId="387"/>
            <ac:spMk id="3" creationId="{22CF1698-4233-C9E6-83F1-BCABDA26D7BA}"/>
          </ac:spMkLst>
        </pc:spChg>
      </pc:sldChg>
      <pc:sldChg chg="addSp delSp modSp new mod modTransition">
        <pc:chgData name="Lucie SEBILLOTTE" userId="971a7fa6d116bacf" providerId="LiveId" clId="{AD2B3497-40C2-4429-88BA-B77CA268CE8E}" dt="2023-09-11T10:08:10.514" v="4946" actId="20577"/>
        <pc:sldMkLst>
          <pc:docMk/>
          <pc:sldMk cId="1217360104" sldId="388"/>
        </pc:sldMkLst>
        <pc:spChg chg="del">
          <ac:chgData name="Lucie SEBILLOTTE" userId="971a7fa6d116bacf" providerId="LiveId" clId="{AD2B3497-40C2-4429-88BA-B77CA268CE8E}" dt="2023-09-08T14:57:49.910" v="3048" actId="21"/>
          <ac:spMkLst>
            <pc:docMk/>
            <pc:sldMk cId="1217360104" sldId="388"/>
            <ac:spMk id="2" creationId="{BBCA5A6F-F440-A1B3-C463-2930A2C13A45}"/>
          </ac:spMkLst>
        </pc:spChg>
        <pc:spChg chg="mod">
          <ac:chgData name="Lucie SEBILLOTTE" userId="971a7fa6d116bacf" providerId="LiveId" clId="{AD2B3497-40C2-4429-88BA-B77CA268CE8E}" dt="2023-09-11T10:08:10.514" v="4946" actId="20577"/>
          <ac:spMkLst>
            <pc:docMk/>
            <pc:sldMk cId="1217360104" sldId="388"/>
            <ac:spMk id="3" creationId="{5A0F0175-DCA0-A42D-6EE3-C454CEC33CCA}"/>
          </ac:spMkLst>
        </pc:spChg>
        <pc:spChg chg="add del mod">
          <ac:chgData name="Lucie SEBILLOTTE" userId="971a7fa6d116bacf" providerId="LiveId" clId="{AD2B3497-40C2-4429-88BA-B77CA268CE8E}" dt="2023-09-08T14:58:03.988" v="3051" actId="21"/>
          <ac:spMkLst>
            <pc:docMk/>
            <pc:sldMk cId="1217360104" sldId="388"/>
            <ac:spMk id="4" creationId="{BE88A041-B79D-BF91-FA3A-E2A334B4B98C}"/>
          </ac:spMkLst>
        </pc:spChg>
        <pc:spChg chg="add mod">
          <ac:chgData name="Lucie SEBILLOTTE" userId="971a7fa6d116bacf" providerId="LiveId" clId="{AD2B3497-40C2-4429-88BA-B77CA268CE8E}" dt="2023-09-11T09:56:12.639" v="3990" actId="1035"/>
          <ac:spMkLst>
            <pc:docMk/>
            <pc:sldMk cId="1217360104" sldId="388"/>
            <ac:spMk id="5" creationId="{8E50BB52-5B63-F34D-9AB3-D80AAE1ACF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9F666-EC04-4CEA-B3D8-1422C8D4B2B4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2D4984-7DE0-43A3-B96F-57D9FBF8AE0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Une infirmière de coordination sur chaque site</a:t>
          </a:r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A594B-C5AA-479C-A985-DA4A6CA48370}" type="parTrans" cxnId="{073B5922-6EB1-4B12-991B-2E50051369AA}">
      <dgm:prSet/>
      <dgm:spPr/>
      <dgm:t>
        <a:bodyPr/>
        <a:lstStyle/>
        <a:p>
          <a:endParaRPr lang="en-US"/>
        </a:p>
      </dgm:t>
    </dgm:pt>
    <dgm:pt modelId="{6253ACCC-59F3-4C4C-A485-ED16DD650383}" type="sibTrans" cxnId="{073B5922-6EB1-4B12-991B-2E50051369AA}">
      <dgm:prSet/>
      <dgm:spPr/>
      <dgm:t>
        <a:bodyPr/>
        <a:lstStyle/>
        <a:p>
          <a:endParaRPr lang="en-US"/>
        </a:p>
      </dgm:t>
    </dgm:pt>
    <dgm:pt modelId="{575D8B25-C1A7-4743-B12B-6A3827A2E626}">
      <dgm:prSet/>
      <dgm:spPr>
        <a:solidFill>
          <a:srgbClr val="FFC000"/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Une enseignante en activité physique adaptée</a:t>
          </a:r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B1A67-639A-4513-96E7-EFF2262170BC}" type="parTrans" cxnId="{2BFA70B5-9723-4F7A-B12D-CF18DE03BC0B}">
      <dgm:prSet/>
      <dgm:spPr/>
      <dgm:t>
        <a:bodyPr/>
        <a:lstStyle/>
        <a:p>
          <a:endParaRPr lang="en-US"/>
        </a:p>
      </dgm:t>
    </dgm:pt>
    <dgm:pt modelId="{C47587AE-C682-4372-8AE3-00F0FA77A69F}" type="sibTrans" cxnId="{2BFA70B5-9723-4F7A-B12D-CF18DE03BC0B}">
      <dgm:prSet/>
      <dgm:spPr/>
      <dgm:t>
        <a:bodyPr/>
        <a:lstStyle/>
        <a:p>
          <a:endParaRPr lang="en-US"/>
        </a:p>
      </dgm:t>
    </dgm:pt>
    <dgm:pt modelId="{A7E247AF-3EB1-42B2-9A6B-E9692A619A3A}">
      <dgm:prSet/>
      <dgm:spPr>
        <a:solidFill>
          <a:srgbClr val="FECAF7"/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Une psychologue</a:t>
          </a:r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9C4939-617B-4B74-BA8C-FE8876E2CFF7}" type="parTrans" cxnId="{E865059A-9F03-4EA8-878D-F1D9D1A3796B}">
      <dgm:prSet/>
      <dgm:spPr/>
      <dgm:t>
        <a:bodyPr/>
        <a:lstStyle/>
        <a:p>
          <a:endParaRPr lang="en-US"/>
        </a:p>
      </dgm:t>
    </dgm:pt>
    <dgm:pt modelId="{38A105F6-5FDA-481F-BB0C-2E2A6C1C44ED}" type="sibTrans" cxnId="{E865059A-9F03-4EA8-878D-F1D9D1A3796B}">
      <dgm:prSet/>
      <dgm:spPr/>
      <dgm:t>
        <a:bodyPr/>
        <a:lstStyle/>
        <a:p>
          <a:endParaRPr lang="en-US"/>
        </a:p>
      </dgm:t>
    </dgm:pt>
    <dgm:pt modelId="{D5A1D364-6E4A-4594-A00C-A041BE444D0E}">
      <dgm:prSet/>
      <dgm:spPr>
        <a:solidFill>
          <a:srgbClr val="BCE292"/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Une assistante sociale</a:t>
          </a:r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29DA2-0611-4E4F-BBD0-13368AFB603C}" type="parTrans" cxnId="{5BEC0E60-1B2E-4F14-A932-66E11FBE6961}">
      <dgm:prSet/>
      <dgm:spPr/>
      <dgm:t>
        <a:bodyPr/>
        <a:lstStyle/>
        <a:p>
          <a:endParaRPr lang="en-US"/>
        </a:p>
      </dgm:t>
    </dgm:pt>
    <dgm:pt modelId="{AD5FD070-9160-409C-89D2-97CBE8EAB08E}" type="sibTrans" cxnId="{5BEC0E60-1B2E-4F14-A932-66E11FBE6961}">
      <dgm:prSet/>
      <dgm:spPr/>
      <dgm:t>
        <a:bodyPr/>
        <a:lstStyle/>
        <a:p>
          <a:endParaRPr lang="en-US"/>
        </a:p>
      </dgm:t>
    </dgm:pt>
    <dgm:pt modelId="{B7A1689E-0641-4D8B-94FC-A88884B6757A}" type="pres">
      <dgm:prSet presAssocID="{35E9F666-EC04-4CEA-B3D8-1422C8D4B2B4}" presName="matrix" presStyleCnt="0">
        <dgm:presLayoutVars>
          <dgm:chMax val="1"/>
          <dgm:dir/>
          <dgm:resizeHandles val="exact"/>
        </dgm:presLayoutVars>
      </dgm:prSet>
      <dgm:spPr/>
    </dgm:pt>
    <dgm:pt modelId="{D3A902E9-2836-41E6-A048-CECB2226D38D}" type="pres">
      <dgm:prSet presAssocID="{35E9F666-EC04-4CEA-B3D8-1422C8D4B2B4}" presName="diamond" presStyleLbl="bgShp" presStyleIdx="0" presStyleCnt="1" custLinFactNeighborX="744" custLinFactNeighborY="-349"/>
      <dgm:spPr/>
    </dgm:pt>
    <dgm:pt modelId="{3241BB45-62DA-418E-BFD8-6F2A8B0B1D2D}" type="pres">
      <dgm:prSet presAssocID="{35E9F666-EC04-4CEA-B3D8-1422C8D4B2B4}" presName="quad1" presStyleLbl="node1" presStyleIdx="0" presStyleCnt="4" custLinFactNeighborY="2317">
        <dgm:presLayoutVars>
          <dgm:chMax val="0"/>
          <dgm:chPref val="0"/>
          <dgm:bulletEnabled val="1"/>
        </dgm:presLayoutVars>
      </dgm:prSet>
      <dgm:spPr/>
    </dgm:pt>
    <dgm:pt modelId="{B7F4FE61-1532-433A-B585-3E92C8B92485}" type="pres">
      <dgm:prSet presAssocID="{35E9F666-EC04-4CEA-B3D8-1422C8D4B2B4}" presName="quad2" presStyleLbl="node1" presStyleIdx="1" presStyleCnt="4" custLinFactNeighborX="-529" custLinFactNeighborY="1260">
        <dgm:presLayoutVars>
          <dgm:chMax val="0"/>
          <dgm:chPref val="0"/>
          <dgm:bulletEnabled val="1"/>
        </dgm:presLayoutVars>
      </dgm:prSet>
      <dgm:spPr/>
    </dgm:pt>
    <dgm:pt modelId="{E61E404F-FFA3-4043-BDAC-83041091284A}" type="pres">
      <dgm:prSet presAssocID="{35E9F666-EC04-4CEA-B3D8-1422C8D4B2B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496D79C-4276-4E7D-9BBC-5D0CB725BB1D}" type="pres">
      <dgm:prSet presAssocID="{35E9F666-EC04-4CEA-B3D8-1422C8D4B2B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73B5922-6EB1-4B12-991B-2E50051369AA}" srcId="{35E9F666-EC04-4CEA-B3D8-1422C8D4B2B4}" destId="{DD2D4984-7DE0-43A3-B96F-57D9FBF8AE02}" srcOrd="0" destOrd="0" parTransId="{420A594B-C5AA-479C-A985-DA4A6CA48370}" sibTransId="{6253ACCC-59F3-4C4C-A485-ED16DD650383}"/>
    <dgm:cxn modelId="{A5C27733-29C4-4268-AFA5-A6C359337DDC}" type="presOf" srcId="{D5A1D364-6E4A-4594-A00C-A041BE444D0E}" destId="{0496D79C-4276-4E7D-9BBC-5D0CB725BB1D}" srcOrd="0" destOrd="0" presId="urn:microsoft.com/office/officeart/2005/8/layout/matrix3"/>
    <dgm:cxn modelId="{5BEC0E60-1B2E-4F14-A932-66E11FBE6961}" srcId="{35E9F666-EC04-4CEA-B3D8-1422C8D4B2B4}" destId="{D5A1D364-6E4A-4594-A00C-A041BE444D0E}" srcOrd="3" destOrd="0" parTransId="{FF929DA2-0611-4E4F-BBD0-13368AFB603C}" sibTransId="{AD5FD070-9160-409C-89D2-97CBE8EAB08E}"/>
    <dgm:cxn modelId="{8015E68A-EF35-4334-B626-4293F8510FE0}" type="presOf" srcId="{575D8B25-C1A7-4743-B12B-6A3827A2E626}" destId="{B7F4FE61-1532-433A-B585-3E92C8B92485}" srcOrd="0" destOrd="0" presId="urn:microsoft.com/office/officeart/2005/8/layout/matrix3"/>
    <dgm:cxn modelId="{E865059A-9F03-4EA8-878D-F1D9D1A3796B}" srcId="{35E9F666-EC04-4CEA-B3D8-1422C8D4B2B4}" destId="{A7E247AF-3EB1-42B2-9A6B-E9692A619A3A}" srcOrd="2" destOrd="0" parTransId="{7A9C4939-617B-4B74-BA8C-FE8876E2CFF7}" sibTransId="{38A105F6-5FDA-481F-BB0C-2E2A6C1C44ED}"/>
    <dgm:cxn modelId="{2BFA70B5-9723-4F7A-B12D-CF18DE03BC0B}" srcId="{35E9F666-EC04-4CEA-B3D8-1422C8D4B2B4}" destId="{575D8B25-C1A7-4743-B12B-6A3827A2E626}" srcOrd="1" destOrd="0" parTransId="{C19B1A67-639A-4513-96E7-EFF2262170BC}" sibTransId="{C47587AE-C682-4372-8AE3-00F0FA77A69F}"/>
    <dgm:cxn modelId="{11C8C2DB-1CDA-4070-8EEE-BF561AC4131F}" type="presOf" srcId="{DD2D4984-7DE0-43A3-B96F-57D9FBF8AE02}" destId="{3241BB45-62DA-418E-BFD8-6F2A8B0B1D2D}" srcOrd="0" destOrd="0" presId="urn:microsoft.com/office/officeart/2005/8/layout/matrix3"/>
    <dgm:cxn modelId="{D359EAE7-8567-44FE-B49A-96A8E3E2334F}" type="presOf" srcId="{35E9F666-EC04-4CEA-B3D8-1422C8D4B2B4}" destId="{B7A1689E-0641-4D8B-94FC-A88884B6757A}" srcOrd="0" destOrd="0" presId="urn:microsoft.com/office/officeart/2005/8/layout/matrix3"/>
    <dgm:cxn modelId="{96F902FD-BE84-441A-B822-BC72392FAC24}" type="presOf" srcId="{A7E247AF-3EB1-42B2-9A6B-E9692A619A3A}" destId="{E61E404F-FFA3-4043-BDAC-83041091284A}" srcOrd="0" destOrd="0" presId="urn:microsoft.com/office/officeart/2005/8/layout/matrix3"/>
    <dgm:cxn modelId="{BB19501B-2736-44ED-9433-4EBB5CD2BB3D}" type="presParOf" srcId="{B7A1689E-0641-4D8B-94FC-A88884B6757A}" destId="{D3A902E9-2836-41E6-A048-CECB2226D38D}" srcOrd="0" destOrd="0" presId="urn:microsoft.com/office/officeart/2005/8/layout/matrix3"/>
    <dgm:cxn modelId="{81D01C97-BE5D-4BE6-8049-E6C957825A05}" type="presParOf" srcId="{B7A1689E-0641-4D8B-94FC-A88884B6757A}" destId="{3241BB45-62DA-418E-BFD8-6F2A8B0B1D2D}" srcOrd="1" destOrd="0" presId="urn:microsoft.com/office/officeart/2005/8/layout/matrix3"/>
    <dgm:cxn modelId="{6A41D01E-C555-43FD-B88F-7A711720A2AF}" type="presParOf" srcId="{B7A1689E-0641-4D8B-94FC-A88884B6757A}" destId="{B7F4FE61-1532-433A-B585-3E92C8B92485}" srcOrd="2" destOrd="0" presId="urn:microsoft.com/office/officeart/2005/8/layout/matrix3"/>
    <dgm:cxn modelId="{29E4F214-AB0B-4BB4-BA3B-1E50FDCB2B8C}" type="presParOf" srcId="{B7A1689E-0641-4D8B-94FC-A88884B6757A}" destId="{E61E404F-FFA3-4043-BDAC-83041091284A}" srcOrd="3" destOrd="0" presId="urn:microsoft.com/office/officeart/2005/8/layout/matrix3"/>
    <dgm:cxn modelId="{0615EAC2-3ECB-473A-8528-F9CD3312E3D1}" type="presParOf" srcId="{B7A1689E-0641-4D8B-94FC-A88884B6757A}" destId="{0496D79C-4276-4E7D-9BBC-5D0CB725BB1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97679-4F55-441C-A5BD-EBC42692443A}" type="doc">
      <dgm:prSet loTypeId="urn:microsoft.com/office/officeart/2005/8/layout/hierarchy3" loCatId="hierarchy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BBB6E573-0EE6-4629-854C-BA1B5B85FD1A}">
      <dgm:prSet phldrT="[Texte]"/>
      <dgm:spPr>
        <a:xfrm>
          <a:off x="1193" y="133051"/>
          <a:ext cx="1533262" cy="46492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cours de traitements</a:t>
          </a:r>
        </a:p>
      </dgm:t>
    </dgm:pt>
    <dgm:pt modelId="{A28B84B8-AFF5-4224-B322-DF83134AA386}" type="parTrans" cxnId="{758071D2-E194-4502-9A10-1351EBEEEAA7}">
      <dgm:prSet/>
      <dgm:spPr/>
      <dgm:t>
        <a:bodyPr/>
        <a:lstStyle/>
        <a:p>
          <a:endParaRPr lang="fr-FR"/>
        </a:p>
      </dgm:t>
    </dgm:pt>
    <dgm:pt modelId="{C4CEA330-7864-4F39-84B9-EF839848BDBC}" type="sibTrans" cxnId="{758071D2-E194-4502-9A10-1351EBEEEAA7}">
      <dgm:prSet/>
      <dgm:spPr/>
      <dgm:t>
        <a:bodyPr/>
        <a:lstStyle/>
        <a:p>
          <a:endParaRPr lang="fr-FR"/>
        </a:p>
      </dgm:t>
    </dgm:pt>
    <dgm:pt modelId="{B427254D-3037-4178-B055-B2BCDBCCF113}">
      <dgm:prSet phldrT="[Texte]" custT="1"/>
      <dgm:spPr>
        <a:xfrm>
          <a:off x="307846" y="714202"/>
          <a:ext cx="1346887" cy="569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Suivi parcours patient par l’équipe du réseau</a:t>
          </a:r>
        </a:p>
      </dgm:t>
    </dgm:pt>
    <dgm:pt modelId="{0B678D8C-3EE5-4A10-B673-6113AAD8D8B1}" type="parTrans" cxnId="{D5DC6DC4-0DD9-45ED-BDC4-AD62F93A4D0E}">
      <dgm:prSet/>
      <dgm:spPr>
        <a:xfrm>
          <a:off x="154519" y="597972"/>
          <a:ext cx="153326" cy="400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819"/>
              </a:lnTo>
              <a:lnTo>
                <a:pt x="153326" y="40081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fr-FR"/>
        </a:p>
      </dgm:t>
    </dgm:pt>
    <dgm:pt modelId="{4B2F4E6A-BBA4-448F-8FD0-B185E954A8DF}" type="sibTrans" cxnId="{D5DC6DC4-0DD9-45ED-BDC4-AD62F93A4D0E}">
      <dgm:prSet/>
      <dgm:spPr/>
      <dgm:t>
        <a:bodyPr/>
        <a:lstStyle/>
        <a:p>
          <a:endParaRPr lang="fr-FR"/>
        </a:p>
      </dgm:t>
    </dgm:pt>
    <dgm:pt modelId="{976FE02B-A0EC-498E-B10A-3EAEDDBD2C6F}" type="pres">
      <dgm:prSet presAssocID="{42197679-4F55-441C-A5BD-EBC4269244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832074-2B38-4961-A37C-9024ED314ADB}" type="pres">
      <dgm:prSet presAssocID="{BBB6E573-0EE6-4629-854C-BA1B5B85FD1A}" presName="root" presStyleCnt="0"/>
      <dgm:spPr/>
    </dgm:pt>
    <dgm:pt modelId="{7D07262F-0AE1-4016-B9B2-0EFF542E2BA5}" type="pres">
      <dgm:prSet presAssocID="{BBB6E573-0EE6-4629-854C-BA1B5B85FD1A}" presName="rootComposite" presStyleCnt="0"/>
      <dgm:spPr/>
    </dgm:pt>
    <dgm:pt modelId="{DFEC0875-C8D3-4555-972E-A7994FA52DFD}" type="pres">
      <dgm:prSet presAssocID="{BBB6E573-0EE6-4629-854C-BA1B5B85FD1A}" presName="rootText" presStyleLbl="node1" presStyleIdx="0" presStyleCnt="1" custScaleX="164895"/>
      <dgm:spPr/>
    </dgm:pt>
    <dgm:pt modelId="{C2E9A933-166D-4824-8210-0BB6B4F9EF57}" type="pres">
      <dgm:prSet presAssocID="{BBB6E573-0EE6-4629-854C-BA1B5B85FD1A}" presName="rootConnector" presStyleLbl="node1" presStyleIdx="0" presStyleCnt="1"/>
      <dgm:spPr/>
    </dgm:pt>
    <dgm:pt modelId="{676B39CC-E48B-4EFA-B541-283AF867C40A}" type="pres">
      <dgm:prSet presAssocID="{BBB6E573-0EE6-4629-854C-BA1B5B85FD1A}" presName="childShape" presStyleCnt="0"/>
      <dgm:spPr/>
    </dgm:pt>
    <dgm:pt modelId="{7D21762A-B198-4553-92BC-AF4317C5E43B}" type="pres">
      <dgm:prSet presAssocID="{0B678D8C-3EE5-4A10-B673-6113AAD8D8B1}" presName="Name13" presStyleLbl="parChTrans1D2" presStyleIdx="0" presStyleCnt="1"/>
      <dgm:spPr/>
    </dgm:pt>
    <dgm:pt modelId="{28F888E7-8E82-4DA7-B004-B76FB2C17AA5}" type="pres">
      <dgm:prSet presAssocID="{B427254D-3037-4178-B055-B2BCDBCCF113}" presName="childText" presStyleLbl="bgAcc1" presStyleIdx="0" presStyleCnt="1" custScaleX="181064" custScaleY="122425">
        <dgm:presLayoutVars>
          <dgm:bulletEnabled val="1"/>
        </dgm:presLayoutVars>
      </dgm:prSet>
      <dgm:spPr/>
    </dgm:pt>
  </dgm:ptLst>
  <dgm:cxnLst>
    <dgm:cxn modelId="{CC8A4833-00AB-4FF0-9301-817F314F6597}" type="presOf" srcId="{BBB6E573-0EE6-4629-854C-BA1B5B85FD1A}" destId="{DFEC0875-C8D3-4555-972E-A7994FA52DFD}" srcOrd="0" destOrd="0" presId="urn:microsoft.com/office/officeart/2005/8/layout/hierarchy3"/>
    <dgm:cxn modelId="{FF1C0C37-84C6-48B0-8F55-6D3C7C6BA3D5}" type="presOf" srcId="{0B678D8C-3EE5-4A10-B673-6113AAD8D8B1}" destId="{7D21762A-B198-4553-92BC-AF4317C5E43B}" srcOrd="0" destOrd="0" presId="urn:microsoft.com/office/officeart/2005/8/layout/hierarchy3"/>
    <dgm:cxn modelId="{A58530A7-2BC6-4F5C-B262-4A1A93E03B38}" type="presOf" srcId="{BBB6E573-0EE6-4629-854C-BA1B5B85FD1A}" destId="{C2E9A933-166D-4824-8210-0BB6B4F9EF57}" srcOrd="1" destOrd="0" presId="urn:microsoft.com/office/officeart/2005/8/layout/hierarchy3"/>
    <dgm:cxn modelId="{C3ACE7BB-4EC3-458F-A45E-734309DC4DEC}" type="presOf" srcId="{B427254D-3037-4178-B055-B2BCDBCCF113}" destId="{28F888E7-8E82-4DA7-B004-B76FB2C17AA5}" srcOrd="0" destOrd="0" presId="urn:microsoft.com/office/officeart/2005/8/layout/hierarchy3"/>
    <dgm:cxn modelId="{D5DC6DC4-0DD9-45ED-BDC4-AD62F93A4D0E}" srcId="{BBB6E573-0EE6-4629-854C-BA1B5B85FD1A}" destId="{B427254D-3037-4178-B055-B2BCDBCCF113}" srcOrd="0" destOrd="0" parTransId="{0B678D8C-3EE5-4A10-B673-6113AAD8D8B1}" sibTransId="{4B2F4E6A-BBA4-448F-8FD0-B185E954A8DF}"/>
    <dgm:cxn modelId="{758071D2-E194-4502-9A10-1351EBEEEAA7}" srcId="{42197679-4F55-441C-A5BD-EBC42692443A}" destId="{BBB6E573-0EE6-4629-854C-BA1B5B85FD1A}" srcOrd="0" destOrd="0" parTransId="{A28B84B8-AFF5-4224-B322-DF83134AA386}" sibTransId="{C4CEA330-7864-4F39-84B9-EF839848BDBC}"/>
    <dgm:cxn modelId="{713EC2F7-554F-460E-A4BD-B46E0F2ACADB}" type="presOf" srcId="{42197679-4F55-441C-A5BD-EBC42692443A}" destId="{976FE02B-A0EC-498E-B10A-3EAEDDBD2C6F}" srcOrd="0" destOrd="0" presId="urn:microsoft.com/office/officeart/2005/8/layout/hierarchy3"/>
    <dgm:cxn modelId="{2F2B7B6A-BD7E-46CD-86F4-624106788F77}" type="presParOf" srcId="{976FE02B-A0EC-498E-B10A-3EAEDDBD2C6F}" destId="{77832074-2B38-4961-A37C-9024ED314ADB}" srcOrd="0" destOrd="0" presId="urn:microsoft.com/office/officeart/2005/8/layout/hierarchy3"/>
    <dgm:cxn modelId="{1640F3EC-8BDF-4FB6-A6AF-0DBE2DB9FDDA}" type="presParOf" srcId="{77832074-2B38-4961-A37C-9024ED314ADB}" destId="{7D07262F-0AE1-4016-B9B2-0EFF542E2BA5}" srcOrd="0" destOrd="0" presId="urn:microsoft.com/office/officeart/2005/8/layout/hierarchy3"/>
    <dgm:cxn modelId="{5F7854CB-16C3-43B4-83A6-2F2F588E6761}" type="presParOf" srcId="{7D07262F-0AE1-4016-B9B2-0EFF542E2BA5}" destId="{DFEC0875-C8D3-4555-972E-A7994FA52DFD}" srcOrd="0" destOrd="0" presId="urn:microsoft.com/office/officeart/2005/8/layout/hierarchy3"/>
    <dgm:cxn modelId="{A2E4B4A5-A50E-4875-A0A7-7D41BEFF4300}" type="presParOf" srcId="{7D07262F-0AE1-4016-B9B2-0EFF542E2BA5}" destId="{C2E9A933-166D-4824-8210-0BB6B4F9EF57}" srcOrd="1" destOrd="0" presId="urn:microsoft.com/office/officeart/2005/8/layout/hierarchy3"/>
    <dgm:cxn modelId="{E1A49420-69E5-4F85-BF05-56434E7AD722}" type="presParOf" srcId="{77832074-2B38-4961-A37C-9024ED314ADB}" destId="{676B39CC-E48B-4EFA-B541-283AF867C40A}" srcOrd="1" destOrd="0" presId="urn:microsoft.com/office/officeart/2005/8/layout/hierarchy3"/>
    <dgm:cxn modelId="{C4D16555-E1B2-465B-A0F4-88A121F634A1}" type="presParOf" srcId="{676B39CC-E48B-4EFA-B541-283AF867C40A}" destId="{7D21762A-B198-4553-92BC-AF4317C5E43B}" srcOrd="0" destOrd="0" presId="urn:microsoft.com/office/officeart/2005/8/layout/hierarchy3"/>
    <dgm:cxn modelId="{A413B87C-C394-46C3-A461-5B14CCC2987A}" type="presParOf" srcId="{676B39CC-E48B-4EFA-B541-283AF867C40A}" destId="{28F888E7-8E82-4DA7-B004-B76FB2C17AA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97679-4F55-441C-A5BD-EBC42692443A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BB6E573-0EE6-4629-854C-BA1B5B85FD1A}">
      <dgm:prSet phldrT="[Texte]"/>
      <dgm:spPr>
        <a:xfrm>
          <a:off x="1222" y="124647"/>
          <a:ext cx="1548782" cy="4689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fin de traitement</a:t>
          </a:r>
        </a:p>
      </dgm:t>
    </dgm:pt>
    <dgm:pt modelId="{A28B84B8-AFF5-4224-B322-DF83134AA386}" type="parTrans" cxnId="{758071D2-E194-4502-9A10-1351EBEEEAA7}">
      <dgm:prSet/>
      <dgm:spPr/>
      <dgm:t>
        <a:bodyPr/>
        <a:lstStyle/>
        <a:p>
          <a:endParaRPr lang="fr-FR"/>
        </a:p>
      </dgm:t>
    </dgm:pt>
    <dgm:pt modelId="{C4CEA330-7864-4F39-84B9-EF839848BDBC}" type="sibTrans" cxnId="{758071D2-E194-4502-9A10-1351EBEEEAA7}">
      <dgm:prSet/>
      <dgm:spPr/>
      <dgm:t>
        <a:bodyPr/>
        <a:lstStyle/>
        <a:p>
          <a:endParaRPr lang="fr-FR"/>
        </a:p>
      </dgm:t>
    </dgm:pt>
    <dgm:pt modelId="{C8348604-53E0-4D1E-A49E-6C7CF76C030F}">
      <dgm:prSet custT="1"/>
      <dgm:spPr>
        <a:xfrm>
          <a:off x="310978" y="717353"/>
          <a:ext cx="1343725" cy="5744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 spcFirstLastPara="0" vert="horz" wrap="square" lIns="20955" tIns="13970" rIns="20955" bIns="13970" numCol="1" spcCol="1270" anchor="ctr" anchorCtr="0"/>
        <a:lstStyle/>
        <a:p>
          <a:pPr>
            <a:buNone/>
          </a:pPr>
          <a:r>
            <a:rPr lang="fr-FR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Mise en place de la coordination réseau – Ville/Hôpital</a:t>
          </a:r>
        </a:p>
      </dgm:t>
    </dgm:pt>
    <dgm:pt modelId="{D3D08993-E29D-4044-A4C0-BE51CA311E4B}" type="parTrans" cxnId="{7CD02E77-0CE5-489E-807C-417420A21611}">
      <dgm:prSet/>
      <dgm:spPr>
        <a:xfrm>
          <a:off x="156100" y="593644"/>
          <a:ext cx="154878" cy="410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925"/>
              </a:lnTo>
              <a:lnTo>
                <a:pt x="154878" y="41092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fr-FR"/>
        </a:p>
      </dgm:t>
    </dgm:pt>
    <dgm:pt modelId="{454E8BAA-6B38-4EF6-A3F1-E205C4180E99}" type="sibTrans" cxnId="{7CD02E77-0CE5-489E-807C-417420A21611}">
      <dgm:prSet/>
      <dgm:spPr/>
      <dgm:t>
        <a:bodyPr/>
        <a:lstStyle/>
        <a:p>
          <a:endParaRPr lang="fr-FR"/>
        </a:p>
      </dgm:t>
    </dgm:pt>
    <dgm:pt modelId="{976FE02B-A0EC-498E-B10A-3EAEDDBD2C6F}" type="pres">
      <dgm:prSet presAssocID="{42197679-4F55-441C-A5BD-EBC4269244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832074-2B38-4961-A37C-9024ED314ADB}" type="pres">
      <dgm:prSet presAssocID="{BBB6E573-0EE6-4629-854C-BA1B5B85FD1A}" presName="root" presStyleCnt="0"/>
      <dgm:spPr/>
    </dgm:pt>
    <dgm:pt modelId="{7D07262F-0AE1-4016-B9B2-0EFF542E2BA5}" type="pres">
      <dgm:prSet presAssocID="{BBB6E573-0EE6-4629-854C-BA1B5B85FD1A}" presName="rootComposite" presStyleCnt="0"/>
      <dgm:spPr/>
    </dgm:pt>
    <dgm:pt modelId="{DFEC0875-C8D3-4555-972E-A7994FA52DFD}" type="pres">
      <dgm:prSet presAssocID="{BBB6E573-0EE6-4629-854C-BA1B5B85FD1A}" presName="rootText" presStyleLbl="node1" presStyleIdx="0" presStyleCnt="1" custScaleX="156494" custScaleY="94778"/>
      <dgm:spPr/>
    </dgm:pt>
    <dgm:pt modelId="{C2E9A933-166D-4824-8210-0BB6B4F9EF57}" type="pres">
      <dgm:prSet presAssocID="{BBB6E573-0EE6-4629-854C-BA1B5B85FD1A}" presName="rootConnector" presStyleLbl="node1" presStyleIdx="0" presStyleCnt="1"/>
      <dgm:spPr/>
    </dgm:pt>
    <dgm:pt modelId="{676B39CC-E48B-4EFA-B541-283AF867C40A}" type="pres">
      <dgm:prSet presAssocID="{BBB6E573-0EE6-4629-854C-BA1B5B85FD1A}" presName="childShape" presStyleCnt="0"/>
      <dgm:spPr/>
    </dgm:pt>
    <dgm:pt modelId="{C290F968-4431-447B-A551-767026EF5EDF}" type="pres">
      <dgm:prSet presAssocID="{D3D08993-E29D-4044-A4C0-BE51CA311E4B}" presName="Name13" presStyleLbl="parChTrans1D2" presStyleIdx="0" presStyleCnt="1"/>
      <dgm:spPr/>
    </dgm:pt>
    <dgm:pt modelId="{C0111928-9A1E-4EF2-87E5-B0144761B2DA}" type="pres">
      <dgm:prSet presAssocID="{C8348604-53E0-4D1E-A49E-6C7CF76C030F}" presName="childText" presStyleLbl="bgAcc1" presStyleIdx="0" presStyleCnt="1" custScaleX="169718" custScaleY="116085">
        <dgm:presLayoutVars>
          <dgm:bulletEnabled val="1"/>
        </dgm:presLayoutVars>
      </dgm:prSet>
      <dgm:spPr>
        <a:xfrm>
          <a:off x="331186" y="770980"/>
          <a:ext cx="803383" cy="502114"/>
        </a:xfrm>
        <a:prstGeom prst="roundRect">
          <a:avLst>
            <a:gd name="adj" fmla="val 10000"/>
          </a:avLst>
        </a:prstGeom>
      </dgm:spPr>
    </dgm:pt>
  </dgm:ptLst>
  <dgm:cxnLst>
    <dgm:cxn modelId="{CC8A4833-00AB-4FF0-9301-817F314F6597}" type="presOf" srcId="{BBB6E573-0EE6-4629-854C-BA1B5B85FD1A}" destId="{DFEC0875-C8D3-4555-972E-A7994FA52DFD}" srcOrd="0" destOrd="0" presId="urn:microsoft.com/office/officeart/2005/8/layout/hierarchy3"/>
    <dgm:cxn modelId="{D3D0734C-7EB9-412C-B5B5-9FB0308C5A7C}" type="presOf" srcId="{D3D08993-E29D-4044-A4C0-BE51CA311E4B}" destId="{C290F968-4431-447B-A551-767026EF5EDF}" srcOrd="0" destOrd="0" presId="urn:microsoft.com/office/officeart/2005/8/layout/hierarchy3"/>
    <dgm:cxn modelId="{7CD02E77-0CE5-489E-807C-417420A21611}" srcId="{BBB6E573-0EE6-4629-854C-BA1B5B85FD1A}" destId="{C8348604-53E0-4D1E-A49E-6C7CF76C030F}" srcOrd="0" destOrd="0" parTransId="{D3D08993-E29D-4044-A4C0-BE51CA311E4B}" sibTransId="{454E8BAA-6B38-4EF6-A3F1-E205C4180E99}"/>
    <dgm:cxn modelId="{71DF7178-8F2B-4478-8863-CC141AC94607}" type="presOf" srcId="{C8348604-53E0-4D1E-A49E-6C7CF76C030F}" destId="{C0111928-9A1E-4EF2-87E5-B0144761B2DA}" srcOrd="0" destOrd="0" presId="urn:microsoft.com/office/officeart/2005/8/layout/hierarchy3"/>
    <dgm:cxn modelId="{A58530A7-2BC6-4F5C-B262-4A1A93E03B38}" type="presOf" srcId="{BBB6E573-0EE6-4629-854C-BA1B5B85FD1A}" destId="{C2E9A933-166D-4824-8210-0BB6B4F9EF57}" srcOrd="1" destOrd="0" presId="urn:microsoft.com/office/officeart/2005/8/layout/hierarchy3"/>
    <dgm:cxn modelId="{758071D2-E194-4502-9A10-1351EBEEEAA7}" srcId="{42197679-4F55-441C-A5BD-EBC42692443A}" destId="{BBB6E573-0EE6-4629-854C-BA1B5B85FD1A}" srcOrd="0" destOrd="0" parTransId="{A28B84B8-AFF5-4224-B322-DF83134AA386}" sibTransId="{C4CEA330-7864-4F39-84B9-EF839848BDBC}"/>
    <dgm:cxn modelId="{713EC2F7-554F-460E-A4BD-B46E0F2ACADB}" type="presOf" srcId="{42197679-4F55-441C-A5BD-EBC42692443A}" destId="{976FE02B-A0EC-498E-B10A-3EAEDDBD2C6F}" srcOrd="0" destOrd="0" presId="urn:microsoft.com/office/officeart/2005/8/layout/hierarchy3"/>
    <dgm:cxn modelId="{2F2B7B6A-BD7E-46CD-86F4-624106788F77}" type="presParOf" srcId="{976FE02B-A0EC-498E-B10A-3EAEDDBD2C6F}" destId="{77832074-2B38-4961-A37C-9024ED314ADB}" srcOrd="0" destOrd="0" presId="urn:microsoft.com/office/officeart/2005/8/layout/hierarchy3"/>
    <dgm:cxn modelId="{1640F3EC-8BDF-4FB6-A6AF-0DBE2DB9FDDA}" type="presParOf" srcId="{77832074-2B38-4961-A37C-9024ED314ADB}" destId="{7D07262F-0AE1-4016-B9B2-0EFF542E2BA5}" srcOrd="0" destOrd="0" presId="urn:microsoft.com/office/officeart/2005/8/layout/hierarchy3"/>
    <dgm:cxn modelId="{5F7854CB-16C3-43B4-83A6-2F2F588E6761}" type="presParOf" srcId="{7D07262F-0AE1-4016-B9B2-0EFF542E2BA5}" destId="{DFEC0875-C8D3-4555-972E-A7994FA52DFD}" srcOrd="0" destOrd="0" presId="urn:microsoft.com/office/officeart/2005/8/layout/hierarchy3"/>
    <dgm:cxn modelId="{A2E4B4A5-A50E-4875-A0A7-7D41BEFF4300}" type="presParOf" srcId="{7D07262F-0AE1-4016-B9B2-0EFF542E2BA5}" destId="{C2E9A933-166D-4824-8210-0BB6B4F9EF57}" srcOrd="1" destOrd="0" presId="urn:microsoft.com/office/officeart/2005/8/layout/hierarchy3"/>
    <dgm:cxn modelId="{E1A49420-69E5-4F85-BF05-56434E7AD722}" type="presParOf" srcId="{77832074-2B38-4961-A37C-9024ED314ADB}" destId="{676B39CC-E48B-4EFA-B541-283AF867C40A}" srcOrd="1" destOrd="0" presId="urn:microsoft.com/office/officeart/2005/8/layout/hierarchy3"/>
    <dgm:cxn modelId="{AD446972-DDA4-45C3-8AC1-3AEE84BFC196}" type="presParOf" srcId="{676B39CC-E48B-4EFA-B541-283AF867C40A}" destId="{C290F968-4431-447B-A551-767026EF5EDF}" srcOrd="0" destOrd="0" presId="urn:microsoft.com/office/officeart/2005/8/layout/hierarchy3"/>
    <dgm:cxn modelId="{C210A151-1D5D-4082-AF23-F1047C98319D}" type="presParOf" srcId="{676B39CC-E48B-4EFA-B541-283AF867C40A}" destId="{C0111928-9A1E-4EF2-87E5-B0144761B2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197679-4F55-441C-A5BD-EBC42692443A}" type="doc">
      <dgm:prSet loTypeId="urn:microsoft.com/office/officeart/2005/8/layout/hierarchy3" loCatId="hierarchy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BBB6E573-0EE6-4629-854C-BA1B5B85FD1A}">
      <dgm:prSet phldrT="[Texte]" custT="1"/>
      <dgm:spPr>
        <a:xfrm>
          <a:off x="43" y="135382"/>
          <a:ext cx="1633772" cy="45916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Post-Cancer</a:t>
          </a:r>
        </a:p>
      </dgm:t>
    </dgm:pt>
    <dgm:pt modelId="{A28B84B8-AFF5-4224-B322-DF83134AA386}" type="parTrans" cxnId="{758071D2-E194-4502-9A10-1351EBEEEAA7}">
      <dgm:prSet/>
      <dgm:spPr/>
      <dgm:t>
        <a:bodyPr/>
        <a:lstStyle/>
        <a:p>
          <a:endParaRPr lang="fr-FR"/>
        </a:p>
      </dgm:t>
    </dgm:pt>
    <dgm:pt modelId="{C4CEA330-7864-4F39-84B9-EF839848BDBC}" type="sibTrans" cxnId="{758071D2-E194-4502-9A10-1351EBEEEAA7}">
      <dgm:prSet/>
      <dgm:spPr/>
      <dgm:t>
        <a:bodyPr/>
        <a:lstStyle/>
        <a:p>
          <a:endParaRPr lang="fr-FR"/>
        </a:p>
      </dgm:t>
    </dgm:pt>
    <dgm:pt modelId="{59D97073-A108-4973-8BAC-01BDFDD5B8CA}">
      <dgm:prSet custT="1"/>
      <dgm:spPr>
        <a:xfrm>
          <a:off x="326798" y="718661"/>
          <a:ext cx="1329084" cy="5623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Contact patient à 3, 6, 9, 12 et 24 mois pour suivi de coordination par IDEC ou SOS</a:t>
          </a:r>
        </a:p>
      </dgm:t>
    </dgm:pt>
    <dgm:pt modelId="{0DCDFAB5-349B-45CA-B764-4BFD30BA6BCF}" type="parTrans" cxnId="{FC323B60-FA93-427C-A8A3-E3A274C17683}">
      <dgm:prSet/>
      <dgm:spPr>
        <a:xfrm>
          <a:off x="163421" y="594548"/>
          <a:ext cx="163377" cy="405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308"/>
              </a:lnTo>
              <a:lnTo>
                <a:pt x="163377" y="40530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fr-FR"/>
        </a:p>
      </dgm:t>
    </dgm:pt>
    <dgm:pt modelId="{FE666135-74F9-447B-B095-E8F877895C34}" type="sibTrans" cxnId="{FC323B60-FA93-427C-A8A3-E3A274C17683}">
      <dgm:prSet/>
      <dgm:spPr/>
      <dgm:t>
        <a:bodyPr/>
        <a:lstStyle/>
        <a:p>
          <a:endParaRPr lang="fr-FR"/>
        </a:p>
      </dgm:t>
    </dgm:pt>
    <dgm:pt modelId="{976FE02B-A0EC-498E-B10A-3EAEDDBD2C6F}" type="pres">
      <dgm:prSet presAssocID="{42197679-4F55-441C-A5BD-EBC4269244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832074-2B38-4961-A37C-9024ED314ADB}" type="pres">
      <dgm:prSet presAssocID="{BBB6E573-0EE6-4629-854C-BA1B5B85FD1A}" presName="root" presStyleCnt="0"/>
      <dgm:spPr/>
    </dgm:pt>
    <dgm:pt modelId="{7D07262F-0AE1-4016-B9B2-0EFF542E2BA5}" type="pres">
      <dgm:prSet presAssocID="{BBB6E573-0EE6-4629-854C-BA1B5B85FD1A}" presName="rootComposite" presStyleCnt="0"/>
      <dgm:spPr/>
    </dgm:pt>
    <dgm:pt modelId="{DFEC0875-C8D3-4555-972E-A7994FA52DFD}" type="pres">
      <dgm:prSet presAssocID="{BBB6E573-0EE6-4629-854C-BA1B5B85FD1A}" presName="rootText" presStyleLbl="node1" presStyleIdx="0" presStyleCnt="1" custScaleX="164544" custScaleY="92489"/>
      <dgm:spPr/>
    </dgm:pt>
    <dgm:pt modelId="{C2E9A933-166D-4824-8210-0BB6B4F9EF57}" type="pres">
      <dgm:prSet presAssocID="{BBB6E573-0EE6-4629-854C-BA1B5B85FD1A}" presName="rootConnector" presStyleLbl="node1" presStyleIdx="0" presStyleCnt="1"/>
      <dgm:spPr/>
    </dgm:pt>
    <dgm:pt modelId="{676B39CC-E48B-4EFA-B541-283AF867C40A}" type="pres">
      <dgm:prSet presAssocID="{BBB6E573-0EE6-4629-854C-BA1B5B85FD1A}" presName="childShape" presStyleCnt="0"/>
      <dgm:spPr/>
    </dgm:pt>
    <dgm:pt modelId="{CA1C8E27-91D5-48A7-BEF6-88D4E86302AC}" type="pres">
      <dgm:prSet presAssocID="{0DCDFAB5-349B-45CA-B764-4BFD30BA6BCF}" presName="Name13" presStyleLbl="parChTrans1D2" presStyleIdx="0" presStyleCnt="1"/>
      <dgm:spPr/>
    </dgm:pt>
    <dgm:pt modelId="{7E3968A6-ED6A-4717-B50D-BD391DD22169}" type="pres">
      <dgm:prSet presAssocID="{59D97073-A108-4973-8BAC-01BDFDD5B8CA}" presName="childText" presStyleLbl="bgAcc1" presStyleIdx="0" presStyleCnt="1" custScaleX="167322" custScaleY="113281">
        <dgm:presLayoutVars>
          <dgm:bulletEnabled val="1"/>
        </dgm:presLayoutVars>
      </dgm:prSet>
      <dgm:spPr/>
    </dgm:pt>
  </dgm:ptLst>
  <dgm:cxnLst>
    <dgm:cxn modelId="{CC8A4833-00AB-4FF0-9301-817F314F6597}" type="presOf" srcId="{BBB6E573-0EE6-4629-854C-BA1B5B85FD1A}" destId="{DFEC0875-C8D3-4555-972E-A7994FA52DFD}" srcOrd="0" destOrd="0" presId="urn:microsoft.com/office/officeart/2005/8/layout/hierarchy3"/>
    <dgm:cxn modelId="{FC323B60-FA93-427C-A8A3-E3A274C17683}" srcId="{BBB6E573-0EE6-4629-854C-BA1B5B85FD1A}" destId="{59D97073-A108-4973-8BAC-01BDFDD5B8CA}" srcOrd="0" destOrd="0" parTransId="{0DCDFAB5-349B-45CA-B764-4BFD30BA6BCF}" sibTransId="{FE666135-74F9-447B-B095-E8F877895C34}"/>
    <dgm:cxn modelId="{6FCC3952-9E9B-4E6B-9B45-6579BC3DDF7D}" type="presOf" srcId="{0DCDFAB5-349B-45CA-B764-4BFD30BA6BCF}" destId="{CA1C8E27-91D5-48A7-BEF6-88D4E86302AC}" srcOrd="0" destOrd="0" presId="urn:microsoft.com/office/officeart/2005/8/layout/hierarchy3"/>
    <dgm:cxn modelId="{AA1689A0-D8D3-4719-B759-837C12531C9B}" type="presOf" srcId="{59D97073-A108-4973-8BAC-01BDFDD5B8CA}" destId="{7E3968A6-ED6A-4717-B50D-BD391DD22169}" srcOrd="0" destOrd="0" presId="urn:microsoft.com/office/officeart/2005/8/layout/hierarchy3"/>
    <dgm:cxn modelId="{A58530A7-2BC6-4F5C-B262-4A1A93E03B38}" type="presOf" srcId="{BBB6E573-0EE6-4629-854C-BA1B5B85FD1A}" destId="{C2E9A933-166D-4824-8210-0BB6B4F9EF57}" srcOrd="1" destOrd="0" presId="urn:microsoft.com/office/officeart/2005/8/layout/hierarchy3"/>
    <dgm:cxn modelId="{758071D2-E194-4502-9A10-1351EBEEEAA7}" srcId="{42197679-4F55-441C-A5BD-EBC42692443A}" destId="{BBB6E573-0EE6-4629-854C-BA1B5B85FD1A}" srcOrd="0" destOrd="0" parTransId="{A28B84B8-AFF5-4224-B322-DF83134AA386}" sibTransId="{C4CEA330-7864-4F39-84B9-EF839848BDBC}"/>
    <dgm:cxn modelId="{713EC2F7-554F-460E-A4BD-B46E0F2ACADB}" type="presOf" srcId="{42197679-4F55-441C-A5BD-EBC42692443A}" destId="{976FE02B-A0EC-498E-B10A-3EAEDDBD2C6F}" srcOrd="0" destOrd="0" presId="urn:microsoft.com/office/officeart/2005/8/layout/hierarchy3"/>
    <dgm:cxn modelId="{2F2B7B6A-BD7E-46CD-86F4-624106788F77}" type="presParOf" srcId="{976FE02B-A0EC-498E-B10A-3EAEDDBD2C6F}" destId="{77832074-2B38-4961-A37C-9024ED314ADB}" srcOrd="0" destOrd="0" presId="urn:microsoft.com/office/officeart/2005/8/layout/hierarchy3"/>
    <dgm:cxn modelId="{1640F3EC-8BDF-4FB6-A6AF-0DBE2DB9FDDA}" type="presParOf" srcId="{77832074-2B38-4961-A37C-9024ED314ADB}" destId="{7D07262F-0AE1-4016-B9B2-0EFF542E2BA5}" srcOrd="0" destOrd="0" presId="urn:microsoft.com/office/officeart/2005/8/layout/hierarchy3"/>
    <dgm:cxn modelId="{5F7854CB-16C3-43B4-83A6-2F2F588E6761}" type="presParOf" srcId="{7D07262F-0AE1-4016-B9B2-0EFF542E2BA5}" destId="{DFEC0875-C8D3-4555-972E-A7994FA52DFD}" srcOrd="0" destOrd="0" presId="urn:microsoft.com/office/officeart/2005/8/layout/hierarchy3"/>
    <dgm:cxn modelId="{A2E4B4A5-A50E-4875-A0A7-7D41BEFF4300}" type="presParOf" srcId="{7D07262F-0AE1-4016-B9B2-0EFF542E2BA5}" destId="{C2E9A933-166D-4824-8210-0BB6B4F9EF57}" srcOrd="1" destOrd="0" presId="urn:microsoft.com/office/officeart/2005/8/layout/hierarchy3"/>
    <dgm:cxn modelId="{E1A49420-69E5-4F85-BF05-56434E7AD722}" type="presParOf" srcId="{77832074-2B38-4961-A37C-9024ED314ADB}" destId="{676B39CC-E48B-4EFA-B541-283AF867C40A}" srcOrd="1" destOrd="0" presId="urn:microsoft.com/office/officeart/2005/8/layout/hierarchy3"/>
    <dgm:cxn modelId="{548315AD-F3E3-41BA-B5EE-8E573EBAE9A4}" type="presParOf" srcId="{676B39CC-E48B-4EFA-B541-283AF867C40A}" destId="{CA1C8E27-91D5-48A7-BEF6-88D4E86302AC}" srcOrd="0" destOrd="0" presId="urn:microsoft.com/office/officeart/2005/8/layout/hierarchy3"/>
    <dgm:cxn modelId="{D751CCB8-FCAC-4AD4-B804-1B9E03B940FD}" type="presParOf" srcId="{676B39CC-E48B-4EFA-B541-283AF867C40A}" destId="{7E3968A6-ED6A-4717-B50D-BD391DD221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97679-4F55-441C-A5BD-EBC42692443A}" type="doc">
      <dgm:prSet loTypeId="urn:microsoft.com/office/officeart/2005/8/layout/hierarchy3" loCatId="hierarchy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BBB6E573-0EE6-4629-854C-BA1B5B85FD1A}">
      <dgm:prSet phldrT="[Texte]" custT="1"/>
      <dgm:spPr>
        <a:xfrm>
          <a:off x="433" y="475642"/>
          <a:ext cx="1655059" cy="46514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4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rechute</a:t>
          </a:r>
          <a:endParaRPr lang="fr-FR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8B84B8-AFF5-4224-B322-DF83134AA386}" type="parTrans" cxnId="{758071D2-E194-4502-9A10-1351EBEEEAA7}">
      <dgm:prSet/>
      <dgm:spPr/>
      <dgm:t>
        <a:bodyPr/>
        <a:lstStyle/>
        <a:p>
          <a:endParaRPr lang="fr-FR"/>
        </a:p>
      </dgm:t>
    </dgm:pt>
    <dgm:pt modelId="{C4CEA330-7864-4F39-84B9-EF839848BDBC}" type="sibTrans" cxnId="{758071D2-E194-4502-9A10-1351EBEEEAA7}">
      <dgm:prSet/>
      <dgm:spPr/>
      <dgm:t>
        <a:bodyPr/>
        <a:lstStyle/>
        <a:p>
          <a:endParaRPr lang="fr-FR"/>
        </a:p>
      </dgm:t>
    </dgm:pt>
    <dgm:pt modelId="{976FE02B-A0EC-498E-B10A-3EAEDDBD2C6F}" type="pres">
      <dgm:prSet presAssocID="{42197679-4F55-441C-A5BD-EBC4269244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832074-2B38-4961-A37C-9024ED314ADB}" type="pres">
      <dgm:prSet presAssocID="{BBB6E573-0EE6-4629-854C-BA1B5B85FD1A}" presName="root" presStyleCnt="0"/>
      <dgm:spPr/>
    </dgm:pt>
    <dgm:pt modelId="{7D07262F-0AE1-4016-B9B2-0EFF542E2BA5}" type="pres">
      <dgm:prSet presAssocID="{BBB6E573-0EE6-4629-854C-BA1B5B85FD1A}" presName="rootComposite" presStyleCnt="0"/>
      <dgm:spPr/>
    </dgm:pt>
    <dgm:pt modelId="{DFEC0875-C8D3-4555-972E-A7994FA52DFD}" type="pres">
      <dgm:prSet presAssocID="{BBB6E573-0EE6-4629-854C-BA1B5B85FD1A}" presName="rootText" presStyleLbl="node1" presStyleIdx="0" presStyleCnt="1" custScaleX="164544" custScaleY="92489"/>
      <dgm:spPr/>
    </dgm:pt>
    <dgm:pt modelId="{C2E9A933-166D-4824-8210-0BB6B4F9EF57}" type="pres">
      <dgm:prSet presAssocID="{BBB6E573-0EE6-4629-854C-BA1B5B85FD1A}" presName="rootConnector" presStyleLbl="node1" presStyleIdx="0" presStyleCnt="1"/>
      <dgm:spPr/>
    </dgm:pt>
    <dgm:pt modelId="{676B39CC-E48B-4EFA-B541-283AF867C40A}" type="pres">
      <dgm:prSet presAssocID="{BBB6E573-0EE6-4629-854C-BA1B5B85FD1A}" presName="childShape" presStyleCnt="0"/>
      <dgm:spPr/>
    </dgm:pt>
  </dgm:ptLst>
  <dgm:cxnLst>
    <dgm:cxn modelId="{CC8A4833-00AB-4FF0-9301-817F314F6597}" type="presOf" srcId="{BBB6E573-0EE6-4629-854C-BA1B5B85FD1A}" destId="{DFEC0875-C8D3-4555-972E-A7994FA52DFD}" srcOrd="0" destOrd="0" presId="urn:microsoft.com/office/officeart/2005/8/layout/hierarchy3"/>
    <dgm:cxn modelId="{A58530A7-2BC6-4F5C-B262-4A1A93E03B38}" type="presOf" srcId="{BBB6E573-0EE6-4629-854C-BA1B5B85FD1A}" destId="{C2E9A933-166D-4824-8210-0BB6B4F9EF57}" srcOrd="1" destOrd="0" presId="urn:microsoft.com/office/officeart/2005/8/layout/hierarchy3"/>
    <dgm:cxn modelId="{758071D2-E194-4502-9A10-1351EBEEEAA7}" srcId="{42197679-4F55-441C-A5BD-EBC42692443A}" destId="{BBB6E573-0EE6-4629-854C-BA1B5B85FD1A}" srcOrd="0" destOrd="0" parTransId="{A28B84B8-AFF5-4224-B322-DF83134AA386}" sibTransId="{C4CEA330-7864-4F39-84B9-EF839848BDBC}"/>
    <dgm:cxn modelId="{713EC2F7-554F-460E-A4BD-B46E0F2ACADB}" type="presOf" srcId="{42197679-4F55-441C-A5BD-EBC42692443A}" destId="{976FE02B-A0EC-498E-B10A-3EAEDDBD2C6F}" srcOrd="0" destOrd="0" presId="urn:microsoft.com/office/officeart/2005/8/layout/hierarchy3"/>
    <dgm:cxn modelId="{2F2B7B6A-BD7E-46CD-86F4-624106788F77}" type="presParOf" srcId="{976FE02B-A0EC-498E-B10A-3EAEDDBD2C6F}" destId="{77832074-2B38-4961-A37C-9024ED314ADB}" srcOrd="0" destOrd="0" presId="urn:microsoft.com/office/officeart/2005/8/layout/hierarchy3"/>
    <dgm:cxn modelId="{1640F3EC-8BDF-4FB6-A6AF-0DBE2DB9FDDA}" type="presParOf" srcId="{77832074-2B38-4961-A37C-9024ED314ADB}" destId="{7D07262F-0AE1-4016-B9B2-0EFF542E2BA5}" srcOrd="0" destOrd="0" presId="urn:microsoft.com/office/officeart/2005/8/layout/hierarchy3"/>
    <dgm:cxn modelId="{5F7854CB-16C3-43B4-83A6-2F2F588E6761}" type="presParOf" srcId="{7D07262F-0AE1-4016-B9B2-0EFF542E2BA5}" destId="{DFEC0875-C8D3-4555-972E-A7994FA52DFD}" srcOrd="0" destOrd="0" presId="urn:microsoft.com/office/officeart/2005/8/layout/hierarchy3"/>
    <dgm:cxn modelId="{A2E4B4A5-A50E-4875-A0A7-7D41BEFF4300}" type="presParOf" srcId="{7D07262F-0AE1-4016-B9B2-0EFF542E2BA5}" destId="{C2E9A933-166D-4824-8210-0BB6B4F9EF57}" srcOrd="1" destOrd="0" presId="urn:microsoft.com/office/officeart/2005/8/layout/hierarchy3"/>
    <dgm:cxn modelId="{E1A49420-69E5-4F85-BF05-56434E7AD722}" type="presParOf" srcId="{77832074-2B38-4961-A37C-9024ED314ADB}" destId="{676B39CC-E48B-4EFA-B541-283AF867C4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407142-3364-4D90-A008-F3046F21647A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E14EAC-E1D2-47B5-B5B4-D6464066C6D2}">
      <dgm:prSet custT="1"/>
      <dgm:spPr/>
      <dgm:t>
        <a:bodyPr/>
        <a:lstStyle/>
        <a:p>
          <a:r>
            <a:rPr lang="fr-FR" sz="1800" b="0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Recensement des AJA</a:t>
          </a:r>
          <a:endParaRPr lang="en-US" sz="1800" b="0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E4B539CB-182E-4E14-9C8E-1ACB6AE126A4}" type="parTrans" cxnId="{1A94F27F-9F17-4CBE-B794-BCADA33082D3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F8150-A392-4255-B8DF-7E9515E15FB4}" type="sibTrans" cxnId="{1A94F27F-9F17-4CBE-B794-BCADA33082D3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D90C9-01DA-4D78-A6AD-835A491EF711}">
      <dgm:prSet custT="1"/>
      <dgm:spPr/>
      <dgm:t>
        <a:bodyPr/>
        <a:lstStyle/>
        <a:p>
          <a:r>
            <a:rPr lang="fr-FR" sz="1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Prise de contact avec évaluation besoins/attentes</a:t>
          </a:r>
          <a:endParaRPr lang="en-US" sz="1800" b="0" dirty="0">
            <a:solidFill>
              <a:schemeClr val="bg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C4DE0674-DCBA-4707-83A4-A0B771245D53}" type="parTrans" cxnId="{CA34B135-C7A3-47BA-94DC-72C04669AC01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1D3AA-94DA-4550-82B2-B03BD6065067}" type="sibTrans" cxnId="{CA34B135-C7A3-47BA-94DC-72C04669AC01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E2723-6150-483B-9549-1694A7E7484C}">
      <dgm:prSet custT="1"/>
      <dgm:spPr/>
      <dgm:t>
        <a:bodyPr/>
        <a:lstStyle/>
        <a:p>
          <a:r>
            <a:rPr lang="fr-FR" sz="1800" b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Orientation soins de support</a:t>
          </a:r>
          <a:endParaRPr lang="en-US" sz="1800" b="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78058AA6-BCE4-4138-8491-D825E771296E}" type="parTrans" cxnId="{E9F9572E-63CB-4454-9424-849A75D19C48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CBB43-0622-42D0-A8A4-870F3E047620}" type="sibTrans" cxnId="{E9F9572E-63CB-4454-9424-849A75D19C48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AB632-5751-4ABF-BC53-94AE1B311F9B}">
      <dgm:prSet custT="1"/>
      <dgm:spPr/>
      <dgm:t>
        <a:bodyPr/>
        <a:lstStyle/>
        <a:p>
          <a:r>
            <a:rPr lang="fr-FR" sz="1800" b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Accompagnement AJA et son entourage pendant et après traitement dans sa globalité</a:t>
          </a:r>
          <a:endParaRPr lang="en-US" sz="1800" b="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914C9E02-E9FF-495B-B2C5-01F2979EFD79}" type="parTrans" cxnId="{74B80BE3-192B-4A53-B742-9D59A4B29913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24D08-8BBE-4DD6-BEC7-83712CD298C4}" type="sibTrans" cxnId="{74B80BE3-192B-4A53-B742-9D59A4B29913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76E96-0A4E-4C6D-8A54-58493A1A40E4}">
      <dgm:prSet custT="1"/>
      <dgm:spPr/>
      <dgm:t>
        <a:bodyPr/>
        <a:lstStyle/>
        <a:p>
          <a:r>
            <a:rPr lang="fr-FR" sz="1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Soutien/appui aux équipes professionnelles</a:t>
          </a:r>
          <a:endParaRPr lang="en-US" sz="1800" b="0" dirty="0">
            <a:solidFill>
              <a:schemeClr val="bg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FB99ABDB-C629-47D2-B358-69C8352C4281}" type="parTrans" cxnId="{4DBAF940-AC1D-4976-8952-C83EC382B215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C97F7-4C89-446F-8C77-04D366FB3967}" type="sibTrans" cxnId="{4DBAF940-AC1D-4976-8952-C83EC382B215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9E4C01-8CF9-43F8-9E9B-DAEE06C1C689}" type="pres">
      <dgm:prSet presAssocID="{8D407142-3364-4D90-A008-F3046F21647A}" presName="diagram" presStyleCnt="0">
        <dgm:presLayoutVars>
          <dgm:dir/>
          <dgm:resizeHandles val="exact"/>
        </dgm:presLayoutVars>
      </dgm:prSet>
      <dgm:spPr/>
    </dgm:pt>
    <dgm:pt modelId="{337BB52C-464D-459C-AB02-D1F2D95CD668}" type="pres">
      <dgm:prSet presAssocID="{C7E14EAC-E1D2-47B5-B5B4-D6464066C6D2}" presName="node" presStyleLbl="node1" presStyleIdx="0" presStyleCnt="5">
        <dgm:presLayoutVars>
          <dgm:bulletEnabled val="1"/>
        </dgm:presLayoutVars>
      </dgm:prSet>
      <dgm:spPr/>
    </dgm:pt>
    <dgm:pt modelId="{12B2F3E0-4AA5-44F3-929C-FC1A7A8E43C2}" type="pres">
      <dgm:prSet presAssocID="{4C9F8150-A392-4255-B8DF-7E9515E15FB4}" presName="sibTrans" presStyleCnt="0"/>
      <dgm:spPr/>
    </dgm:pt>
    <dgm:pt modelId="{CFA45A77-DE09-4302-9CCD-255C54724BD9}" type="pres">
      <dgm:prSet presAssocID="{1B3D90C9-01DA-4D78-A6AD-835A491EF711}" presName="node" presStyleLbl="node1" presStyleIdx="1" presStyleCnt="5">
        <dgm:presLayoutVars>
          <dgm:bulletEnabled val="1"/>
        </dgm:presLayoutVars>
      </dgm:prSet>
      <dgm:spPr/>
    </dgm:pt>
    <dgm:pt modelId="{8FFACF5A-F135-4D9C-82C0-0A073722A32C}" type="pres">
      <dgm:prSet presAssocID="{0C91D3AA-94DA-4550-82B2-B03BD6065067}" presName="sibTrans" presStyleCnt="0"/>
      <dgm:spPr/>
    </dgm:pt>
    <dgm:pt modelId="{44EF1948-421D-44C3-935F-0706C1E75C8C}" type="pres">
      <dgm:prSet presAssocID="{C9BE2723-6150-483B-9549-1694A7E7484C}" presName="node" presStyleLbl="node1" presStyleIdx="2" presStyleCnt="5">
        <dgm:presLayoutVars>
          <dgm:bulletEnabled val="1"/>
        </dgm:presLayoutVars>
      </dgm:prSet>
      <dgm:spPr/>
    </dgm:pt>
    <dgm:pt modelId="{5BEF4F07-ACA9-4323-856E-66704E695114}" type="pres">
      <dgm:prSet presAssocID="{2DDCBB43-0622-42D0-A8A4-870F3E047620}" presName="sibTrans" presStyleCnt="0"/>
      <dgm:spPr/>
    </dgm:pt>
    <dgm:pt modelId="{03C39125-AAD4-4B26-B0E1-005F1FF974C0}" type="pres">
      <dgm:prSet presAssocID="{C57AB632-5751-4ABF-BC53-94AE1B311F9B}" presName="node" presStyleLbl="node1" presStyleIdx="3" presStyleCnt="5">
        <dgm:presLayoutVars>
          <dgm:bulletEnabled val="1"/>
        </dgm:presLayoutVars>
      </dgm:prSet>
      <dgm:spPr/>
    </dgm:pt>
    <dgm:pt modelId="{906F97E5-686C-4574-961B-41097C0F366E}" type="pres">
      <dgm:prSet presAssocID="{70824D08-8BBE-4DD6-BEC7-83712CD298C4}" presName="sibTrans" presStyleCnt="0"/>
      <dgm:spPr/>
    </dgm:pt>
    <dgm:pt modelId="{8C72CFEE-AFFC-41C1-AFC7-0273B5509DA4}" type="pres">
      <dgm:prSet presAssocID="{97A76E96-0A4E-4C6D-8A54-58493A1A40E4}" presName="node" presStyleLbl="node1" presStyleIdx="4" presStyleCnt="5">
        <dgm:presLayoutVars>
          <dgm:bulletEnabled val="1"/>
        </dgm:presLayoutVars>
      </dgm:prSet>
      <dgm:spPr/>
    </dgm:pt>
  </dgm:ptLst>
  <dgm:cxnLst>
    <dgm:cxn modelId="{E9F9572E-63CB-4454-9424-849A75D19C48}" srcId="{8D407142-3364-4D90-A008-F3046F21647A}" destId="{C9BE2723-6150-483B-9549-1694A7E7484C}" srcOrd="2" destOrd="0" parTransId="{78058AA6-BCE4-4138-8491-D825E771296E}" sibTransId="{2DDCBB43-0622-42D0-A8A4-870F3E047620}"/>
    <dgm:cxn modelId="{CA34B135-C7A3-47BA-94DC-72C04669AC01}" srcId="{8D407142-3364-4D90-A008-F3046F21647A}" destId="{1B3D90C9-01DA-4D78-A6AD-835A491EF711}" srcOrd="1" destOrd="0" parTransId="{C4DE0674-DCBA-4707-83A4-A0B771245D53}" sibTransId="{0C91D3AA-94DA-4550-82B2-B03BD6065067}"/>
    <dgm:cxn modelId="{316AF240-A031-4137-9FCA-5989C2D82909}" type="presOf" srcId="{8D407142-3364-4D90-A008-F3046F21647A}" destId="{329E4C01-8CF9-43F8-9E9B-DAEE06C1C689}" srcOrd="0" destOrd="0" presId="urn:microsoft.com/office/officeart/2005/8/layout/default"/>
    <dgm:cxn modelId="{4DBAF940-AC1D-4976-8952-C83EC382B215}" srcId="{8D407142-3364-4D90-A008-F3046F21647A}" destId="{97A76E96-0A4E-4C6D-8A54-58493A1A40E4}" srcOrd="4" destOrd="0" parTransId="{FB99ABDB-C629-47D2-B358-69C8352C4281}" sibTransId="{FE5C97F7-4C89-446F-8C77-04D366FB3967}"/>
    <dgm:cxn modelId="{F6719B69-0AFB-462D-AD03-00661918FA5F}" type="presOf" srcId="{C9BE2723-6150-483B-9549-1694A7E7484C}" destId="{44EF1948-421D-44C3-935F-0706C1E75C8C}" srcOrd="0" destOrd="0" presId="urn:microsoft.com/office/officeart/2005/8/layout/default"/>
    <dgm:cxn modelId="{1A94F27F-9F17-4CBE-B794-BCADA33082D3}" srcId="{8D407142-3364-4D90-A008-F3046F21647A}" destId="{C7E14EAC-E1D2-47B5-B5B4-D6464066C6D2}" srcOrd="0" destOrd="0" parTransId="{E4B539CB-182E-4E14-9C8E-1ACB6AE126A4}" sibTransId="{4C9F8150-A392-4255-B8DF-7E9515E15FB4}"/>
    <dgm:cxn modelId="{9C522994-ACB6-457B-8BB0-CAF5A83077EB}" type="presOf" srcId="{1B3D90C9-01DA-4D78-A6AD-835A491EF711}" destId="{CFA45A77-DE09-4302-9CCD-255C54724BD9}" srcOrd="0" destOrd="0" presId="urn:microsoft.com/office/officeart/2005/8/layout/default"/>
    <dgm:cxn modelId="{620E19A6-BF62-48E6-954C-1318E62944A8}" type="presOf" srcId="{97A76E96-0A4E-4C6D-8A54-58493A1A40E4}" destId="{8C72CFEE-AFFC-41C1-AFC7-0273B5509DA4}" srcOrd="0" destOrd="0" presId="urn:microsoft.com/office/officeart/2005/8/layout/default"/>
    <dgm:cxn modelId="{1E8308B2-6FFE-44F6-B697-E1599C5E0CA4}" type="presOf" srcId="{C57AB632-5751-4ABF-BC53-94AE1B311F9B}" destId="{03C39125-AAD4-4B26-B0E1-005F1FF974C0}" srcOrd="0" destOrd="0" presId="urn:microsoft.com/office/officeart/2005/8/layout/default"/>
    <dgm:cxn modelId="{5CB1A8B6-CFA3-405A-8AC3-4CFAF66DB37B}" type="presOf" srcId="{C7E14EAC-E1D2-47B5-B5B4-D6464066C6D2}" destId="{337BB52C-464D-459C-AB02-D1F2D95CD668}" srcOrd="0" destOrd="0" presId="urn:microsoft.com/office/officeart/2005/8/layout/default"/>
    <dgm:cxn modelId="{74B80BE3-192B-4A53-B742-9D59A4B29913}" srcId="{8D407142-3364-4D90-A008-F3046F21647A}" destId="{C57AB632-5751-4ABF-BC53-94AE1B311F9B}" srcOrd="3" destOrd="0" parTransId="{914C9E02-E9FF-495B-B2C5-01F2979EFD79}" sibTransId="{70824D08-8BBE-4DD6-BEC7-83712CD298C4}"/>
    <dgm:cxn modelId="{23D705C8-E2CD-41CE-BF38-BDC5360404BE}" type="presParOf" srcId="{329E4C01-8CF9-43F8-9E9B-DAEE06C1C689}" destId="{337BB52C-464D-459C-AB02-D1F2D95CD668}" srcOrd="0" destOrd="0" presId="urn:microsoft.com/office/officeart/2005/8/layout/default"/>
    <dgm:cxn modelId="{DD02633F-CDA2-44EB-ACA9-953F003B0542}" type="presParOf" srcId="{329E4C01-8CF9-43F8-9E9B-DAEE06C1C689}" destId="{12B2F3E0-4AA5-44F3-929C-FC1A7A8E43C2}" srcOrd="1" destOrd="0" presId="urn:microsoft.com/office/officeart/2005/8/layout/default"/>
    <dgm:cxn modelId="{EA987F57-9082-4D94-9D45-8A13F854893E}" type="presParOf" srcId="{329E4C01-8CF9-43F8-9E9B-DAEE06C1C689}" destId="{CFA45A77-DE09-4302-9CCD-255C54724BD9}" srcOrd="2" destOrd="0" presId="urn:microsoft.com/office/officeart/2005/8/layout/default"/>
    <dgm:cxn modelId="{4F114877-CF56-49D7-84DA-A958A54A6C7D}" type="presParOf" srcId="{329E4C01-8CF9-43F8-9E9B-DAEE06C1C689}" destId="{8FFACF5A-F135-4D9C-82C0-0A073722A32C}" srcOrd="3" destOrd="0" presId="urn:microsoft.com/office/officeart/2005/8/layout/default"/>
    <dgm:cxn modelId="{277DC031-1BCD-4B10-8671-EDBF7FB52FC6}" type="presParOf" srcId="{329E4C01-8CF9-43F8-9E9B-DAEE06C1C689}" destId="{44EF1948-421D-44C3-935F-0706C1E75C8C}" srcOrd="4" destOrd="0" presId="urn:microsoft.com/office/officeart/2005/8/layout/default"/>
    <dgm:cxn modelId="{FBD770BB-78B4-48B6-A7D4-2207AF0DA509}" type="presParOf" srcId="{329E4C01-8CF9-43F8-9E9B-DAEE06C1C689}" destId="{5BEF4F07-ACA9-4323-856E-66704E695114}" srcOrd="5" destOrd="0" presId="urn:microsoft.com/office/officeart/2005/8/layout/default"/>
    <dgm:cxn modelId="{EEE11F9A-D1BA-4E57-8BE6-832075F92B04}" type="presParOf" srcId="{329E4C01-8CF9-43F8-9E9B-DAEE06C1C689}" destId="{03C39125-AAD4-4B26-B0E1-005F1FF974C0}" srcOrd="6" destOrd="0" presId="urn:microsoft.com/office/officeart/2005/8/layout/default"/>
    <dgm:cxn modelId="{04F281A0-A3F0-4095-87BD-8A5EEBA70B7E}" type="presParOf" srcId="{329E4C01-8CF9-43F8-9E9B-DAEE06C1C689}" destId="{906F97E5-686C-4574-961B-41097C0F366E}" srcOrd="7" destOrd="0" presId="urn:microsoft.com/office/officeart/2005/8/layout/default"/>
    <dgm:cxn modelId="{27042AEE-F046-48D3-9554-3D65B4CAE36A}" type="presParOf" srcId="{329E4C01-8CF9-43F8-9E9B-DAEE06C1C689}" destId="{8C72CFEE-AFFC-41C1-AFC7-0273B5509DA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5665ED-BC65-4C92-8114-22B6C8B78B12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F090609-AD08-4BDB-9E72-BD50CB84027C}">
      <dgm:prSet phldrT="[Texte]" custT="1"/>
      <dgm:spPr/>
      <dgm:t>
        <a:bodyPr/>
        <a:lstStyle/>
        <a:p>
          <a:pPr>
            <a:buFontTx/>
            <a:buChar char="-"/>
          </a:pPr>
          <a:r>
            <a:rPr lang="fr-FR" sz="1400"/>
            <a:t>Aménagement et orientation scolaire</a:t>
          </a:r>
        </a:p>
      </dgm:t>
    </dgm:pt>
    <dgm:pt modelId="{3FD4063E-022A-4700-BAC6-32954569BF52}" type="parTrans" cxnId="{18751A34-9453-4A52-A7E1-50838CADB2AD}">
      <dgm:prSet/>
      <dgm:spPr/>
      <dgm:t>
        <a:bodyPr/>
        <a:lstStyle/>
        <a:p>
          <a:endParaRPr lang="fr-FR" sz="1400"/>
        </a:p>
      </dgm:t>
    </dgm:pt>
    <dgm:pt modelId="{BF48C2BF-8124-494D-A9BC-30727BEA1E31}" type="sibTrans" cxnId="{18751A34-9453-4A52-A7E1-50838CADB2AD}">
      <dgm:prSet/>
      <dgm:spPr/>
      <dgm:t>
        <a:bodyPr/>
        <a:lstStyle/>
        <a:p>
          <a:endParaRPr lang="fr-FR" sz="1400"/>
        </a:p>
      </dgm:t>
    </dgm:pt>
    <dgm:pt modelId="{B0FD1294-D8E0-4DBA-9CC1-3F4F37DB70AD}">
      <dgm:prSet phldrT="[Texte]" custT="1"/>
      <dgm:spPr/>
      <dgm:t>
        <a:bodyPr/>
        <a:lstStyle/>
        <a:p>
          <a:pPr>
            <a:buFontTx/>
            <a:buChar char="-"/>
          </a:pPr>
          <a:r>
            <a:rPr lang="fr-FR" sz="1400"/>
            <a:t>Réinsertion / réorientation professionnelle </a:t>
          </a:r>
        </a:p>
      </dgm:t>
    </dgm:pt>
    <dgm:pt modelId="{DDDA9766-9C41-4591-BDEA-F68D81E4C443}" type="parTrans" cxnId="{760CB877-4204-4651-9C57-EECF5C12711D}">
      <dgm:prSet/>
      <dgm:spPr/>
      <dgm:t>
        <a:bodyPr/>
        <a:lstStyle/>
        <a:p>
          <a:endParaRPr lang="fr-FR" sz="1400"/>
        </a:p>
      </dgm:t>
    </dgm:pt>
    <dgm:pt modelId="{F6D65A06-B1F9-4B14-AD07-121A0E9315EC}" type="sibTrans" cxnId="{760CB877-4204-4651-9C57-EECF5C12711D}">
      <dgm:prSet/>
      <dgm:spPr/>
      <dgm:t>
        <a:bodyPr/>
        <a:lstStyle/>
        <a:p>
          <a:endParaRPr lang="fr-FR" sz="1400"/>
        </a:p>
      </dgm:t>
    </dgm:pt>
    <dgm:pt modelId="{D3BD1240-E014-44F1-936C-A69614BA29FC}">
      <dgm:prSet phldrT="[Texte]" custT="1"/>
      <dgm:spPr/>
      <dgm:t>
        <a:bodyPr/>
        <a:lstStyle/>
        <a:p>
          <a:pPr>
            <a:buFontTx/>
            <a:buChar char="-"/>
          </a:pPr>
          <a:r>
            <a:rPr lang="fr-FR" sz="1400"/>
            <a:t>Suivi psychologique / diététique / social / activité physique adaptée à l’extérieur de l’hôpital : une orientation, trouver un financement</a:t>
          </a:r>
        </a:p>
      </dgm:t>
    </dgm:pt>
    <dgm:pt modelId="{7939D9EE-5E26-429E-9842-3A16E1A99AC3}" type="parTrans" cxnId="{A7D226F2-AEB1-489C-863E-744675847B02}">
      <dgm:prSet/>
      <dgm:spPr/>
      <dgm:t>
        <a:bodyPr/>
        <a:lstStyle/>
        <a:p>
          <a:endParaRPr lang="fr-FR" sz="1400"/>
        </a:p>
      </dgm:t>
    </dgm:pt>
    <dgm:pt modelId="{3B487203-605C-4C3D-9390-6C40E4B46879}" type="sibTrans" cxnId="{A7D226F2-AEB1-489C-863E-744675847B02}">
      <dgm:prSet/>
      <dgm:spPr/>
      <dgm:t>
        <a:bodyPr/>
        <a:lstStyle/>
        <a:p>
          <a:endParaRPr lang="fr-FR" sz="1400"/>
        </a:p>
      </dgm:t>
    </dgm:pt>
    <dgm:pt modelId="{50611FD9-2D74-42C3-A213-0A5D009B0EDB}">
      <dgm:prSet phldrT="[Texte]" custT="1"/>
      <dgm:spPr/>
      <dgm:t>
        <a:bodyPr/>
        <a:lstStyle/>
        <a:p>
          <a:pPr>
            <a:buFontTx/>
            <a:buChar char="-"/>
          </a:pPr>
          <a:r>
            <a:rPr lang="fr-FR" sz="1400"/>
            <a:t>Volonté de participer à des séjours bien-être</a:t>
          </a:r>
        </a:p>
      </dgm:t>
    </dgm:pt>
    <dgm:pt modelId="{D5807436-155C-4B9E-89E6-C3E377C5A610}" type="parTrans" cxnId="{CB23C5E3-A2BD-49A8-9CC3-7473F3116E4B}">
      <dgm:prSet/>
      <dgm:spPr/>
      <dgm:t>
        <a:bodyPr/>
        <a:lstStyle/>
        <a:p>
          <a:endParaRPr lang="fr-FR" sz="1400"/>
        </a:p>
      </dgm:t>
    </dgm:pt>
    <dgm:pt modelId="{86CAAB03-91E6-4E2C-8B8B-97F72284EEEC}" type="sibTrans" cxnId="{CB23C5E3-A2BD-49A8-9CC3-7473F3116E4B}">
      <dgm:prSet/>
      <dgm:spPr/>
      <dgm:t>
        <a:bodyPr/>
        <a:lstStyle/>
        <a:p>
          <a:endParaRPr lang="fr-FR" sz="1400"/>
        </a:p>
      </dgm:t>
    </dgm:pt>
    <dgm:pt modelId="{015821C1-9DA7-437D-ACD6-346B4F416980}">
      <dgm:prSet phldrT="[Texte]" custT="1"/>
      <dgm:spPr/>
      <dgm:t>
        <a:bodyPr/>
        <a:lstStyle/>
        <a:p>
          <a:r>
            <a:rPr lang="fr-FR" sz="1400"/>
            <a:t>Réaménagement de domicile, acquisition de matériel médical adapté</a:t>
          </a:r>
        </a:p>
      </dgm:t>
    </dgm:pt>
    <dgm:pt modelId="{B971ED55-9B0A-4448-A0DA-13396A453AB5}" type="parTrans" cxnId="{D8CFDAAB-9EA0-436E-A2AE-B4DD2850CA2C}">
      <dgm:prSet/>
      <dgm:spPr/>
      <dgm:t>
        <a:bodyPr/>
        <a:lstStyle/>
        <a:p>
          <a:endParaRPr lang="fr-FR" sz="1400"/>
        </a:p>
      </dgm:t>
    </dgm:pt>
    <dgm:pt modelId="{E17F3D6D-007F-447A-A5D3-B28FDC772167}" type="sibTrans" cxnId="{D8CFDAAB-9EA0-436E-A2AE-B4DD2850CA2C}">
      <dgm:prSet/>
      <dgm:spPr/>
      <dgm:t>
        <a:bodyPr/>
        <a:lstStyle/>
        <a:p>
          <a:endParaRPr lang="fr-FR" sz="1400"/>
        </a:p>
      </dgm:t>
    </dgm:pt>
    <dgm:pt modelId="{50FCDA62-26A0-4325-BE59-7BB3FC704C90}">
      <dgm:prSet phldrT="[Texte]" custT="1"/>
      <dgm:spPr/>
      <dgm:t>
        <a:bodyPr/>
        <a:lstStyle/>
        <a:p>
          <a:pPr>
            <a:buFontTx/>
            <a:buChar char="-"/>
          </a:pPr>
          <a:r>
            <a:rPr lang="fr-FR" sz="1400"/>
            <a:t>Accompagnement des proches</a:t>
          </a:r>
        </a:p>
      </dgm:t>
    </dgm:pt>
    <dgm:pt modelId="{D438BD4B-5AC0-4C57-B91F-F83EB82E3766}" type="parTrans" cxnId="{CC5091A9-968A-482E-8178-CAB5AD94381D}">
      <dgm:prSet/>
      <dgm:spPr/>
      <dgm:t>
        <a:bodyPr/>
        <a:lstStyle/>
        <a:p>
          <a:endParaRPr lang="fr-FR" sz="1400"/>
        </a:p>
      </dgm:t>
    </dgm:pt>
    <dgm:pt modelId="{A924C715-FC36-43E3-84AB-50889217D6CA}" type="sibTrans" cxnId="{CC5091A9-968A-482E-8178-CAB5AD94381D}">
      <dgm:prSet/>
      <dgm:spPr/>
      <dgm:t>
        <a:bodyPr/>
        <a:lstStyle/>
        <a:p>
          <a:endParaRPr lang="fr-FR" sz="1400"/>
        </a:p>
      </dgm:t>
    </dgm:pt>
    <dgm:pt modelId="{C4987FD1-9E37-4B25-889E-7DBBC6FB11E5}">
      <dgm:prSet phldrT="[Texte]" custT="1"/>
      <dgm:spPr/>
      <dgm:t>
        <a:bodyPr/>
        <a:lstStyle/>
        <a:p>
          <a:pPr>
            <a:buFontTx/>
            <a:buChar char="-"/>
          </a:pPr>
          <a:r>
            <a:rPr lang="fr-FR" sz="1400"/>
            <a:t>Relais hôpital / ville </a:t>
          </a:r>
        </a:p>
      </dgm:t>
    </dgm:pt>
    <dgm:pt modelId="{CDC315DA-28D8-4CD0-A9C3-FCF11047420A}" type="parTrans" cxnId="{18BE84D7-C137-4E24-9EFE-93C6CC9033F7}">
      <dgm:prSet/>
      <dgm:spPr/>
      <dgm:t>
        <a:bodyPr/>
        <a:lstStyle/>
        <a:p>
          <a:endParaRPr lang="fr-FR" sz="1400"/>
        </a:p>
      </dgm:t>
    </dgm:pt>
    <dgm:pt modelId="{30DCAE8A-5C9E-42D2-8C18-15DE63D75575}" type="sibTrans" cxnId="{18BE84D7-C137-4E24-9EFE-93C6CC9033F7}">
      <dgm:prSet/>
      <dgm:spPr/>
      <dgm:t>
        <a:bodyPr/>
        <a:lstStyle/>
        <a:p>
          <a:endParaRPr lang="fr-FR" sz="1400"/>
        </a:p>
      </dgm:t>
    </dgm:pt>
    <dgm:pt modelId="{B454B1EB-83E1-407A-B870-08F504C93126}">
      <dgm:prSet phldrT="[Texte]" custT="1"/>
      <dgm:spPr/>
      <dgm:t>
        <a:bodyPr/>
        <a:lstStyle/>
        <a:p>
          <a:pPr>
            <a:buFontTx/>
            <a:buChar char="-"/>
          </a:pPr>
          <a:r>
            <a:rPr lang="fr-FR" sz="1400" dirty="0"/>
            <a:t>Informations diverses (pathologie, traitements, droits, sexualité, avenir…)</a:t>
          </a:r>
        </a:p>
      </dgm:t>
    </dgm:pt>
    <dgm:pt modelId="{14F78EEE-D09E-4837-A910-212B6863BBF7}" type="parTrans" cxnId="{637068EB-F3C5-4948-855D-CCCE94AE791A}">
      <dgm:prSet/>
      <dgm:spPr/>
      <dgm:t>
        <a:bodyPr/>
        <a:lstStyle/>
        <a:p>
          <a:endParaRPr lang="fr-FR" sz="1400"/>
        </a:p>
      </dgm:t>
    </dgm:pt>
    <dgm:pt modelId="{61192194-E417-4C37-AACB-ED2A91286DE2}" type="sibTrans" cxnId="{637068EB-F3C5-4948-855D-CCCE94AE791A}">
      <dgm:prSet/>
      <dgm:spPr/>
      <dgm:t>
        <a:bodyPr/>
        <a:lstStyle/>
        <a:p>
          <a:endParaRPr lang="fr-FR" sz="1400"/>
        </a:p>
      </dgm:t>
    </dgm:pt>
    <dgm:pt modelId="{1B9E5B69-CED9-47A3-A11E-094DF60D486A}">
      <dgm:prSet phldrT="[Texte]" custT="1"/>
      <dgm:spPr/>
      <dgm:t>
        <a:bodyPr/>
        <a:lstStyle/>
        <a:p>
          <a:pPr>
            <a:buFontTx/>
            <a:buChar char="-"/>
          </a:pPr>
          <a:r>
            <a:rPr lang="fr-FR" sz="1400"/>
            <a:t>Participation à la vie culturelle</a:t>
          </a:r>
        </a:p>
      </dgm:t>
    </dgm:pt>
    <dgm:pt modelId="{67B59F7F-DCB0-41F2-ACDC-0B96FBD33BC2}" type="parTrans" cxnId="{AF458CB9-954A-4CE7-B887-7FA83E1B13F3}">
      <dgm:prSet/>
      <dgm:spPr/>
      <dgm:t>
        <a:bodyPr/>
        <a:lstStyle/>
        <a:p>
          <a:endParaRPr lang="fr-FR" sz="1400"/>
        </a:p>
      </dgm:t>
    </dgm:pt>
    <dgm:pt modelId="{4B63707D-93D7-4CDD-BD64-7384BD9941F9}" type="sibTrans" cxnId="{AF458CB9-954A-4CE7-B887-7FA83E1B13F3}">
      <dgm:prSet/>
      <dgm:spPr/>
      <dgm:t>
        <a:bodyPr/>
        <a:lstStyle/>
        <a:p>
          <a:endParaRPr lang="fr-FR" sz="1400"/>
        </a:p>
      </dgm:t>
    </dgm:pt>
    <dgm:pt modelId="{F32A0DEB-0515-45FF-8A39-4E7A13B7C3E2}" type="pres">
      <dgm:prSet presAssocID="{505665ED-BC65-4C92-8114-22B6C8B78B12}" presName="cycle" presStyleCnt="0">
        <dgm:presLayoutVars>
          <dgm:dir/>
          <dgm:resizeHandles val="exact"/>
        </dgm:presLayoutVars>
      </dgm:prSet>
      <dgm:spPr/>
    </dgm:pt>
    <dgm:pt modelId="{DD824ACB-0C2F-443C-8594-56E7577E4A54}" type="pres">
      <dgm:prSet presAssocID="{4F090609-AD08-4BDB-9E72-BD50CB84027C}" presName="node" presStyleLbl="node1" presStyleIdx="0" presStyleCnt="9" custScaleX="234099" custScaleY="150344" custRadScaleRad="100276" custRadScaleInc="-31869">
        <dgm:presLayoutVars>
          <dgm:bulletEnabled val="1"/>
        </dgm:presLayoutVars>
      </dgm:prSet>
      <dgm:spPr/>
    </dgm:pt>
    <dgm:pt modelId="{13F0A6C3-88E7-48CE-A503-E13B989E9D06}" type="pres">
      <dgm:prSet presAssocID="{4F090609-AD08-4BDB-9E72-BD50CB84027C}" presName="spNode" presStyleCnt="0"/>
      <dgm:spPr/>
    </dgm:pt>
    <dgm:pt modelId="{FB2E010F-0F2F-4A61-9607-82CDCEA0E04F}" type="pres">
      <dgm:prSet presAssocID="{BF48C2BF-8124-494D-A9BC-30727BEA1E31}" presName="sibTrans" presStyleLbl="sibTrans1D1" presStyleIdx="0" presStyleCnt="9"/>
      <dgm:spPr/>
    </dgm:pt>
    <dgm:pt modelId="{A3A53937-8C14-4177-A69F-3AE46AB47FF9}" type="pres">
      <dgm:prSet presAssocID="{B0FD1294-D8E0-4DBA-9CC1-3F4F37DB70AD}" presName="node" presStyleLbl="node1" presStyleIdx="1" presStyleCnt="9" custScaleX="238008" custScaleY="153752" custRadScaleRad="110261" custRadScaleInc="115087">
        <dgm:presLayoutVars>
          <dgm:bulletEnabled val="1"/>
        </dgm:presLayoutVars>
      </dgm:prSet>
      <dgm:spPr/>
    </dgm:pt>
    <dgm:pt modelId="{A4697126-BEBC-434A-8276-BED3680E3A0E}" type="pres">
      <dgm:prSet presAssocID="{B0FD1294-D8E0-4DBA-9CC1-3F4F37DB70AD}" presName="spNode" presStyleCnt="0"/>
      <dgm:spPr/>
    </dgm:pt>
    <dgm:pt modelId="{53311CDD-5762-48A2-B2AA-908F5ADFCF73}" type="pres">
      <dgm:prSet presAssocID="{F6D65A06-B1F9-4B14-AD07-121A0E9315EC}" presName="sibTrans" presStyleLbl="sibTrans1D1" presStyleIdx="1" presStyleCnt="9"/>
      <dgm:spPr/>
    </dgm:pt>
    <dgm:pt modelId="{31E2EEC9-96C7-4A47-9640-C29AD59FC63A}" type="pres">
      <dgm:prSet presAssocID="{D3BD1240-E014-44F1-936C-A69614BA29FC}" presName="node" presStyleLbl="node1" presStyleIdx="2" presStyleCnt="9" custScaleX="269328" custScaleY="167366" custRadScaleRad="114241" custRadScaleInc="55272">
        <dgm:presLayoutVars>
          <dgm:bulletEnabled val="1"/>
        </dgm:presLayoutVars>
      </dgm:prSet>
      <dgm:spPr/>
    </dgm:pt>
    <dgm:pt modelId="{DC2581C3-D064-4649-8422-2323B0195377}" type="pres">
      <dgm:prSet presAssocID="{D3BD1240-E014-44F1-936C-A69614BA29FC}" presName="spNode" presStyleCnt="0"/>
      <dgm:spPr/>
    </dgm:pt>
    <dgm:pt modelId="{C1F7633D-9ACF-4029-9F2C-9FF915DF710F}" type="pres">
      <dgm:prSet presAssocID="{3B487203-605C-4C3D-9390-6C40E4B46879}" presName="sibTrans" presStyleLbl="sibTrans1D1" presStyleIdx="2" presStyleCnt="9"/>
      <dgm:spPr/>
    </dgm:pt>
    <dgm:pt modelId="{4863F057-F044-4822-861C-1030C442ACFF}" type="pres">
      <dgm:prSet presAssocID="{50611FD9-2D74-42C3-A213-0A5D009B0EDB}" presName="node" presStyleLbl="node1" presStyleIdx="3" presStyleCnt="9" custScaleX="213521" custScaleY="161711" custRadScaleRad="113257" custRadScaleInc="-42284">
        <dgm:presLayoutVars>
          <dgm:bulletEnabled val="1"/>
        </dgm:presLayoutVars>
      </dgm:prSet>
      <dgm:spPr/>
    </dgm:pt>
    <dgm:pt modelId="{FBB78DFD-C061-43EB-ABFD-DDE0A171F777}" type="pres">
      <dgm:prSet presAssocID="{50611FD9-2D74-42C3-A213-0A5D009B0EDB}" presName="spNode" presStyleCnt="0"/>
      <dgm:spPr/>
    </dgm:pt>
    <dgm:pt modelId="{D0CC53A3-45C5-4F80-84E8-CAEA4730BBEE}" type="pres">
      <dgm:prSet presAssocID="{86CAAB03-91E6-4E2C-8B8B-97F72284EEEC}" presName="sibTrans" presStyleLbl="sibTrans1D1" presStyleIdx="3" presStyleCnt="9"/>
      <dgm:spPr/>
    </dgm:pt>
    <dgm:pt modelId="{FB764FE5-D301-4522-88CE-51383C29AB89}" type="pres">
      <dgm:prSet presAssocID="{015821C1-9DA7-437D-ACD6-346B4F416980}" presName="node" presStyleLbl="node1" presStyleIdx="4" presStyleCnt="9" custScaleX="243174" custScaleY="145993" custRadScaleRad="105519" custRadScaleInc="-57343">
        <dgm:presLayoutVars>
          <dgm:bulletEnabled val="1"/>
        </dgm:presLayoutVars>
      </dgm:prSet>
      <dgm:spPr/>
    </dgm:pt>
    <dgm:pt modelId="{A9B07A2E-CD82-41C6-8BC8-711804F668AD}" type="pres">
      <dgm:prSet presAssocID="{015821C1-9DA7-437D-ACD6-346B4F416980}" presName="spNode" presStyleCnt="0"/>
      <dgm:spPr/>
    </dgm:pt>
    <dgm:pt modelId="{EB18327E-3B4F-48CD-AB98-186724154B13}" type="pres">
      <dgm:prSet presAssocID="{E17F3D6D-007F-447A-A5D3-B28FDC772167}" presName="sibTrans" presStyleLbl="sibTrans1D1" presStyleIdx="4" presStyleCnt="9"/>
      <dgm:spPr/>
    </dgm:pt>
    <dgm:pt modelId="{2223687E-7CA9-42FC-AAA1-AEDD022B8308}" type="pres">
      <dgm:prSet presAssocID="{50FCDA62-26A0-4325-BE59-7BB3FC704C90}" presName="node" presStyleLbl="node1" presStyleIdx="5" presStyleCnt="9" custScaleX="199055" custScaleY="141458" custRadScaleRad="104460" custRadScaleInc="44236">
        <dgm:presLayoutVars>
          <dgm:bulletEnabled val="1"/>
        </dgm:presLayoutVars>
      </dgm:prSet>
      <dgm:spPr/>
    </dgm:pt>
    <dgm:pt modelId="{4DC9F714-B807-42AD-AF8D-C27F87B33241}" type="pres">
      <dgm:prSet presAssocID="{50FCDA62-26A0-4325-BE59-7BB3FC704C90}" presName="spNode" presStyleCnt="0"/>
      <dgm:spPr/>
    </dgm:pt>
    <dgm:pt modelId="{0E76CF7C-8F2A-4449-BB70-F8247A59D9EE}" type="pres">
      <dgm:prSet presAssocID="{A924C715-FC36-43E3-84AB-50889217D6CA}" presName="sibTrans" presStyleLbl="sibTrans1D1" presStyleIdx="5" presStyleCnt="9"/>
      <dgm:spPr/>
    </dgm:pt>
    <dgm:pt modelId="{AF1C1149-49A5-43EE-8CD1-A0E5F31D8230}" type="pres">
      <dgm:prSet presAssocID="{C4987FD1-9E37-4B25-889E-7DBBC6FB11E5}" presName="node" presStyleLbl="node1" presStyleIdx="6" presStyleCnt="9" custScaleX="173248" custScaleY="124199" custRadScaleRad="111302" custRadScaleInc="5247">
        <dgm:presLayoutVars>
          <dgm:bulletEnabled val="1"/>
        </dgm:presLayoutVars>
      </dgm:prSet>
      <dgm:spPr/>
    </dgm:pt>
    <dgm:pt modelId="{1CD4607B-A44E-4650-9E52-C1383A9D0EA8}" type="pres">
      <dgm:prSet presAssocID="{C4987FD1-9E37-4B25-889E-7DBBC6FB11E5}" presName="spNode" presStyleCnt="0"/>
      <dgm:spPr/>
    </dgm:pt>
    <dgm:pt modelId="{993D4131-88B7-4F41-A31B-F5D14B421C95}" type="pres">
      <dgm:prSet presAssocID="{30DCAE8A-5C9E-42D2-8C18-15DE63D75575}" presName="sibTrans" presStyleLbl="sibTrans1D1" presStyleIdx="6" presStyleCnt="9"/>
      <dgm:spPr/>
    </dgm:pt>
    <dgm:pt modelId="{DF4379E7-0002-44F7-94AC-B72FBB144ABD}" type="pres">
      <dgm:prSet presAssocID="{B454B1EB-83E1-407A-B870-08F504C93126}" presName="node" presStyleLbl="node1" presStyleIdx="7" presStyleCnt="9" custScaleX="183807" custScaleY="217035" custRadScaleRad="119341" custRadScaleInc="-73223">
        <dgm:presLayoutVars>
          <dgm:bulletEnabled val="1"/>
        </dgm:presLayoutVars>
      </dgm:prSet>
      <dgm:spPr/>
    </dgm:pt>
    <dgm:pt modelId="{002964D9-DA08-482C-B25A-A34176B935D5}" type="pres">
      <dgm:prSet presAssocID="{B454B1EB-83E1-407A-B870-08F504C93126}" presName="spNode" presStyleCnt="0"/>
      <dgm:spPr/>
    </dgm:pt>
    <dgm:pt modelId="{2E7CA148-8C98-48D8-974A-E302443D8F2B}" type="pres">
      <dgm:prSet presAssocID="{61192194-E417-4C37-AACB-ED2A91286DE2}" presName="sibTrans" presStyleLbl="sibTrans1D1" presStyleIdx="7" presStyleCnt="9"/>
      <dgm:spPr/>
    </dgm:pt>
    <dgm:pt modelId="{AB2A7054-9089-4E6C-9D57-7D841405E38B}" type="pres">
      <dgm:prSet presAssocID="{1B9E5B69-CED9-47A3-A11E-094DF60D486A}" presName="node" presStyleLbl="node1" presStyleIdx="8" presStyleCnt="9" custScaleX="175046" custScaleY="151209" custRadScaleRad="110519" custRadScaleInc="-113434">
        <dgm:presLayoutVars>
          <dgm:bulletEnabled val="1"/>
        </dgm:presLayoutVars>
      </dgm:prSet>
      <dgm:spPr/>
    </dgm:pt>
    <dgm:pt modelId="{01DDB8D3-BBE8-4504-B52E-177029B0015F}" type="pres">
      <dgm:prSet presAssocID="{1B9E5B69-CED9-47A3-A11E-094DF60D486A}" presName="spNode" presStyleCnt="0"/>
      <dgm:spPr/>
    </dgm:pt>
    <dgm:pt modelId="{834F900A-C8FB-4828-A541-273741D484F9}" type="pres">
      <dgm:prSet presAssocID="{4B63707D-93D7-4CDD-BD64-7384BD9941F9}" presName="sibTrans" presStyleLbl="sibTrans1D1" presStyleIdx="8" presStyleCnt="9"/>
      <dgm:spPr/>
    </dgm:pt>
  </dgm:ptLst>
  <dgm:cxnLst>
    <dgm:cxn modelId="{DC6E960E-F21F-4E75-A528-5A3389582BAF}" type="presOf" srcId="{B0FD1294-D8E0-4DBA-9CC1-3F4F37DB70AD}" destId="{A3A53937-8C14-4177-A69F-3AE46AB47FF9}" srcOrd="0" destOrd="0" presId="urn:microsoft.com/office/officeart/2005/8/layout/cycle6"/>
    <dgm:cxn modelId="{4B2EA210-D02D-4DE0-8E1B-0571AE8131FC}" type="presOf" srcId="{B454B1EB-83E1-407A-B870-08F504C93126}" destId="{DF4379E7-0002-44F7-94AC-B72FBB144ABD}" srcOrd="0" destOrd="0" presId="urn:microsoft.com/office/officeart/2005/8/layout/cycle6"/>
    <dgm:cxn modelId="{9D281018-EBEC-45A1-B468-7ECE52E92ECF}" type="presOf" srcId="{86CAAB03-91E6-4E2C-8B8B-97F72284EEEC}" destId="{D0CC53A3-45C5-4F80-84E8-CAEA4730BBEE}" srcOrd="0" destOrd="0" presId="urn:microsoft.com/office/officeart/2005/8/layout/cycle6"/>
    <dgm:cxn modelId="{41699221-7E43-4E4E-B3F1-6D8EE3A092DA}" type="presOf" srcId="{50FCDA62-26A0-4325-BE59-7BB3FC704C90}" destId="{2223687E-7CA9-42FC-AAA1-AEDD022B8308}" srcOrd="0" destOrd="0" presId="urn:microsoft.com/office/officeart/2005/8/layout/cycle6"/>
    <dgm:cxn modelId="{D725DD24-9545-4F03-8F0B-542622962EF8}" type="presOf" srcId="{F6D65A06-B1F9-4B14-AD07-121A0E9315EC}" destId="{53311CDD-5762-48A2-B2AA-908F5ADFCF73}" srcOrd="0" destOrd="0" presId="urn:microsoft.com/office/officeart/2005/8/layout/cycle6"/>
    <dgm:cxn modelId="{C703BD2C-34B6-49A1-8E75-5F89DAEBFC22}" type="presOf" srcId="{BF48C2BF-8124-494D-A9BC-30727BEA1E31}" destId="{FB2E010F-0F2F-4A61-9607-82CDCEA0E04F}" srcOrd="0" destOrd="0" presId="urn:microsoft.com/office/officeart/2005/8/layout/cycle6"/>
    <dgm:cxn modelId="{8F9FF12D-3412-4A31-B0B0-6FAEF215C968}" type="presOf" srcId="{D3BD1240-E014-44F1-936C-A69614BA29FC}" destId="{31E2EEC9-96C7-4A47-9640-C29AD59FC63A}" srcOrd="0" destOrd="0" presId="urn:microsoft.com/office/officeart/2005/8/layout/cycle6"/>
    <dgm:cxn modelId="{54894D33-7D4A-4FF5-8C65-EC30C303DFD3}" type="presOf" srcId="{61192194-E417-4C37-AACB-ED2A91286DE2}" destId="{2E7CA148-8C98-48D8-974A-E302443D8F2B}" srcOrd="0" destOrd="0" presId="urn:microsoft.com/office/officeart/2005/8/layout/cycle6"/>
    <dgm:cxn modelId="{18751A34-9453-4A52-A7E1-50838CADB2AD}" srcId="{505665ED-BC65-4C92-8114-22B6C8B78B12}" destId="{4F090609-AD08-4BDB-9E72-BD50CB84027C}" srcOrd="0" destOrd="0" parTransId="{3FD4063E-022A-4700-BAC6-32954569BF52}" sibTransId="{BF48C2BF-8124-494D-A9BC-30727BEA1E31}"/>
    <dgm:cxn modelId="{6A710A70-FC27-43CF-964F-2D0667D2F373}" type="presOf" srcId="{505665ED-BC65-4C92-8114-22B6C8B78B12}" destId="{F32A0DEB-0515-45FF-8A39-4E7A13B7C3E2}" srcOrd="0" destOrd="0" presId="urn:microsoft.com/office/officeart/2005/8/layout/cycle6"/>
    <dgm:cxn modelId="{E23A6A51-B6D3-489E-A111-1539299DE18D}" type="presOf" srcId="{1B9E5B69-CED9-47A3-A11E-094DF60D486A}" destId="{AB2A7054-9089-4E6C-9D57-7D841405E38B}" srcOrd="0" destOrd="0" presId="urn:microsoft.com/office/officeart/2005/8/layout/cycle6"/>
    <dgm:cxn modelId="{42C17272-9C76-422D-93AC-C8DD3C414672}" type="presOf" srcId="{E17F3D6D-007F-447A-A5D3-B28FDC772167}" destId="{EB18327E-3B4F-48CD-AB98-186724154B13}" srcOrd="0" destOrd="0" presId="urn:microsoft.com/office/officeart/2005/8/layout/cycle6"/>
    <dgm:cxn modelId="{8E019B73-75E4-4085-A999-73964CD50B3F}" type="presOf" srcId="{A924C715-FC36-43E3-84AB-50889217D6CA}" destId="{0E76CF7C-8F2A-4449-BB70-F8247A59D9EE}" srcOrd="0" destOrd="0" presId="urn:microsoft.com/office/officeart/2005/8/layout/cycle6"/>
    <dgm:cxn modelId="{263FC753-5339-4E84-B943-973C79B10AC1}" type="presOf" srcId="{3B487203-605C-4C3D-9390-6C40E4B46879}" destId="{C1F7633D-9ACF-4029-9F2C-9FF915DF710F}" srcOrd="0" destOrd="0" presId="urn:microsoft.com/office/officeart/2005/8/layout/cycle6"/>
    <dgm:cxn modelId="{9FE3B156-BF65-4EEB-A543-826A906B7773}" type="presOf" srcId="{4B63707D-93D7-4CDD-BD64-7384BD9941F9}" destId="{834F900A-C8FB-4828-A541-273741D484F9}" srcOrd="0" destOrd="0" presId="urn:microsoft.com/office/officeart/2005/8/layout/cycle6"/>
    <dgm:cxn modelId="{760CB877-4204-4651-9C57-EECF5C12711D}" srcId="{505665ED-BC65-4C92-8114-22B6C8B78B12}" destId="{B0FD1294-D8E0-4DBA-9CC1-3F4F37DB70AD}" srcOrd="1" destOrd="0" parTransId="{DDDA9766-9C41-4591-BDEA-F68D81E4C443}" sibTransId="{F6D65A06-B1F9-4B14-AD07-121A0E9315EC}"/>
    <dgm:cxn modelId="{5BE39D87-F1E0-44A4-BABA-DBD9CBE51427}" type="presOf" srcId="{C4987FD1-9E37-4B25-889E-7DBBC6FB11E5}" destId="{AF1C1149-49A5-43EE-8CD1-A0E5F31D8230}" srcOrd="0" destOrd="0" presId="urn:microsoft.com/office/officeart/2005/8/layout/cycle6"/>
    <dgm:cxn modelId="{CC5091A9-968A-482E-8178-CAB5AD94381D}" srcId="{505665ED-BC65-4C92-8114-22B6C8B78B12}" destId="{50FCDA62-26A0-4325-BE59-7BB3FC704C90}" srcOrd="5" destOrd="0" parTransId="{D438BD4B-5AC0-4C57-B91F-F83EB82E3766}" sibTransId="{A924C715-FC36-43E3-84AB-50889217D6CA}"/>
    <dgm:cxn modelId="{5BC6BBAA-BCC1-4F45-A1C6-4150FB2BAFDC}" type="presOf" srcId="{015821C1-9DA7-437D-ACD6-346B4F416980}" destId="{FB764FE5-D301-4522-88CE-51383C29AB89}" srcOrd="0" destOrd="0" presId="urn:microsoft.com/office/officeart/2005/8/layout/cycle6"/>
    <dgm:cxn modelId="{D8CFDAAB-9EA0-436E-A2AE-B4DD2850CA2C}" srcId="{505665ED-BC65-4C92-8114-22B6C8B78B12}" destId="{015821C1-9DA7-437D-ACD6-346B4F416980}" srcOrd="4" destOrd="0" parTransId="{B971ED55-9B0A-4448-A0DA-13396A453AB5}" sibTransId="{E17F3D6D-007F-447A-A5D3-B28FDC772167}"/>
    <dgm:cxn modelId="{AF458CB9-954A-4CE7-B887-7FA83E1B13F3}" srcId="{505665ED-BC65-4C92-8114-22B6C8B78B12}" destId="{1B9E5B69-CED9-47A3-A11E-094DF60D486A}" srcOrd="8" destOrd="0" parTransId="{67B59F7F-DCB0-41F2-ACDC-0B96FBD33BC2}" sibTransId="{4B63707D-93D7-4CDD-BD64-7384BD9941F9}"/>
    <dgm:cxn modelId="{FFD900C6-78B0-4AA2-9AB5-6851505FBEFC}" type="presOf" srcId="{30DCAE8A-5C9E-42D2-8C18-15DE63D75575}" destId="{993D4131-88B7-4F41-A31B-F5D14B421C95}" srcOrd="0" destOrd="0" presId="urn:microsoft.com/office/officeart/2005/8/layout/cycle6"/>
    <dgm:cxn modelId="{406955D2-099F-48B7-8562-9C3AE1F1DB5D}" type="presOf" srcId="{50611FD9-2D74-42C3-A213-0A5D009B0EDB}" destId="{4863F057-F044-4822-861C-1030C442ACFF}" srcOrd="0" destOrd="0" presId="urn:microsoft.com/office/officeart/2005/8/layout/cycle6"/>
    <dgm:cxn modelId="{18BE84D7-C137-4E24-9EFE-93C6CC9033F7}" srcId="{505665ED-BC65-4C92-8114-22B6C8B78B12}" destId="{C4987FD1-9E37-4B25-889E-7DBBC6FB11E5}" srcOrd="6" destOrd="0" parTransId="{CDC315DA-28D8-4CD0-A9C3-FCF11047420A}" sibTransId="{30DCAE8A-5C9E-42D2-8C18-15DE63D75575}"/>
    <dgm:cxn modelId="{CB23C5E3-A2BD-49A8-9CC3-7473F3116E4B}" srcId="{505665ED-BC65-4C92-8114-22B6C8B78B12}" destId="{50611FD9-2D74-42C3-A213-0A5D009B0EDB}" srcOrd="3" destOrd="0" parTransId="{D5807436-155C-4B9E-89E6-C3E377C5A610}" sibTransId="{86CAAB03-91E6-4E2C-8B8B-97F72284EEEC}"/>
    <dgm:cxn modelId="{637068EB-F3C5-4948-855D-CCCE94AE791A}" srcId="{505665ED-BC65-4C92-8114-22B6C8B78B12}" destId="{B454B1EB-83E1-407A-B870-08F504C93126}" srcOrd="7" destOrd="0" parTransId="{14F78EEE-D09E-4837-A910-212B6863BBF7}" sibTransId="{61192194-E417-4C37-AACB-ED2A91286DE2}"/>
    <dgm:cxn modelId="{A7D226F2-AEB1-489C-863E-744675847B02}" srcId="{505665ED-BC65-4C92-8114-22B6C8B78B12}" destId="{D3BD1240-E014-44F1-936C-A69614BA29FC}" srcOrd="2" destOrd="0" parTransId="{7939D9EE-5E26-429E-9842-3A16E1A99AC3}" sibTransId="{3B487203-605C-4C3D-9390-6C40E4B46879}"/>
    <dgm:cxn modelId="{B630EBFA-F24B-4E83-82A1-6DAEC563D09E}" type="presOf" srcId="{4F090609-AD08-4BDB-9E72-BD50CB84027C}" destId="{DD824ACB-0C2F-443C-8594-56E7577E4A54}" srcOrd="0" destOrd="0" presId="urn:microsoft.com/office/officeart/2005/8/layout/cycle6"/>
    <dgm:cxn modelId="{5FB1F4CA-7EE8-44D4-A8C4-47EFF2C697B7}" type="presParOf" srcId="{F32A0DEB-0515-45FF-8A39-4E7A13B7C3E2}" destId="{DD824ACB-0C2F-443C-8594-56E7577E4A54}" srcOrd="0" destOrd="0" presId="urn:microsoft.com/office/officeart/2005/8/layout/cycle6"/>
    <dgm:cxn modelId="{005D207B-2E1B-405F-ADDE-C83D4BB0EB12}" type="presParOf" srcId="{F32A0DEB-0515-45FF-8A39-4E7A13B7C3E2}" destId="{13F0A6C3-88E7-48CE-A503-E13B989E9D06}" srcOrd="1" destOrd="0" presId="urn:microsoft.com/office/officeart/2005/8/layout/cycle6"/>
    <dgm:cxn modelId="{E167D4DA-6986-4F2A-9D04-43AC082A48F3}" type="presParOf" srcId="{F32A0DEB-0515-45FF-8A39-4E7A13B7C3E2}" destId="{FB2E010F-0F2F-4A61-9607-82CDCEA0E04F}" srcOrd="2" destOrd="0" presId="urn:microsoft.com/office/officeart/2005/8/layout/cycle6"/>
    <dgm:cxn modelId="{EBF19D7D-AB53-4C2B-90C6-5C3AD8A6E0F9}" type="presParOf" srcId="{F32A0DEB-0515-45FF-8A39-4E7A13B7C3E2}" destId="{A3A53937-8C14-4177-A69F-3AE46AB47FF9}" srcOrd="3" destOrd="0" presId="urn:microsoft.com/office/officeart/2005/8/layout/cycle6"/>
    <dgm:cxn modelId="{284694CF-B8E6-4A94-A571-36E16450DD6B}" type="presParOf" srcId="{F32A0DEB-0515-45FF-8A39-4E7A13B7C3E2}" destId="{A4697126-BEBC-434A-8276-BED3680E3A0E}" srcOrd="4" destOrd="0" presId="urn:microsoft.com/office/officeart/2005/8/layout/cycle6"/>
    <dgm:cxn modelId="{601F75A1-FD9E-44F0-82BA-F4170578B193}" type="presParOf" srcId="{F32A0DEB-0515-45FF-8A39-4E7A13B7C3E2}" destId="{53311CDD-5762-48A2-B2AA-908F5ADFCF73}" srcOrd="5" destOrd="0" presId="urn:microsoft.com/office/officeart/2005/8/layout/cycle6"/>
    <dgm:cxn modelId="{15771BA0-B93E-4C02-AA83-1E4192280FEE}" type="presParOf" srcId="{F32A0DEB-0515-45FF-8A39-4E7A13B7C3E2}" destId="{31E2EEC9-96C7-4A47-9640-C29AD59FC63A}" srcOrd="6" destOrd="0" presId="urn:microsoft.com/office/officeart/2005/8/layout/cycle6"/>
    <dgm:cxn modelId="{46EB0E3E-CABA-490D-BF7C-0BD248A84881}" type="presParOf" srcId="{F32A0DEB-0515-45FF-8A39-4E7A13B7C3E2}" destId="{DC2581C3-D064-4649-8422-2323B0195377}" srcOrd="7" destOrd="0" presId="urn:microsoft.com/office/officeart/2005/8/layout/cycle6"/>
    <dgm:cxn modelId="{65DDE3AF-0535-450D-B270-509BDB46D044}" type="presParOf" srcId="{F32A0DEB-0515-45FF-8A39-4E7A13B7C3E2}" destId="{C1F7633D-9ACF-4029-9F2C-9FF915DF710F}" srcOrd="8" destOrd="0" presId="urn:microsoft.com/office/officeart/2005/8/layout/cycle6"/>
    <dgm:cxn modelId="{198FCD11-94A5-428A-BCF4-855AB4473FD9}" type="presParOf" srcId="{F32A0DEB-0515-45FF-8A39-4E7A13B7C3E2}" destId="{4863F057-F044-4822-861C-1030C442ACFF}" srcOrd="9" destOrd="0" presId="urn:microsoft.com/office/officeart/2005/8/layout/cycle6"/>
    <dgm:cxn modelId="{F2113126-61B2-4DB8-A624-B852D8F2C7FB}" type="presParOf" srcId="{F32A0DEB-0515-45FF-8A39-4E7A13B7C3E2}" destId="{FBB78DFD-C061-43EB-ABFD-DDE0A171F777}" srcOrd="10" destOrd="0" presId="urn:microsoft.com/office/officeart/2005/8/layout/cycle6"/>
    <dgm:cxn modelId="{DA7DB035-C2C1-47EC-B20B-29EB0B197147}" type="presParOf" srcId="{F32A0DEB-0515-45FF-8A39-4E7A13B7C3E2}" destId="{D0CC53A3-45C5-4F80-84E8-CAEA4730BBEE}" srcOrd="11" destOrd="0" presId="urn:microsoft.com/office/officeart/2005/8/layout/cycle6"/>
    <dgm:cxn modelId="{DB1D247B-35D0-4E9C-AA47-F4A719982401}" type="presParOf" srcId="{F32A0DEB-0515-45FF-8A39-4E7A13B7C3E2}" destId="{FB764FE5-D301-4522-88CE-51383C29AB89}" srcOrd="12" destOrd="0" presId="urn:microsoft.com/office/officeart/2005/8/layout/cycle6"/>
    <dgm:cxn modelId="{FE6F57CD-1872-456D-B368-ABD591F6E152}" type="presParOf" srcId="{F32A0DEB-0515-45FF-8A39-4E7A13B7C3E2}" destId="{A9B07A2E-CD82-41C6-8BC8-711804F668AD}" srcOrd="13" destOrd="0" presId="urn:microsoft.com/office/officeart/2005/8/layout/cycle6"/>
    <dgm:cxn modelId="{C58404CB-3FA4-40E8-8257-30DA7661BEC3}" type="presParOf" srcId="{F32A0DEB-0515-45FF-8A39-4E7A13B7C3E2}" destId="{EB18327E-3B4F-48CD-AB98-186724154B13}" srcOrd="14" destOrd="0" presId="urn:microsoft.com/office/officeart/2005/8/layout/cycle6"/>
    <dgm:cxn modelId="{AB6C67C4-51CC-4F24-82A9-063A71367D78}" type="presParOf" srcId="{F32A0DEB-0515-45FF-8A39-4E7A13B7C3E2}" destId="{2223687E-7CA9-42FC-AAA1-AEDD022B8308}" srcOrd="15" destOrd="0" presId="urn:microsoft.com/office/officeart/2005/8/layout/cycle6"/>
    <dgm:cxn modelId="{4250E0F4-00D8-4B80-B004-410058EC52A0}" type="presParOf" srcId="{F32A0DEB-0515-45FF-8A39-4E7A13B7C3E2}" destId="{4DC9F714-B807-42AD-AF8D-C27F87B33241}" srcOrd="16" destOrd="0" presId="urn:microsoft.com/office/officeart/2005/8/layout/cycle6"/>
    <dgm:cxn modelId="{40066214-CE50-473B-A5CB-5F5F0E2B745C}" type="presParOf" srcId="{F32A0DEB-0515-45FF-8A39-4E7A13B7C3E2}" destId="{0E76CF7C-8F2A-4449-BB70-F8247A59D9EE}" srcOrd="17" destOrd="0" presId="urn:microsoft.com/office/officeart/2005/8/layout/cycle6"/>
    <dgm:cxn modelId="{C2094C55-E38E-4055-AF4D-AE4DD32905F0}" type="presParOf" srcId="{F32A0DEB-0515-45FF-8A39-4E7A13B7C3E2}" destId="{AF1C1149-49A5-43EE-8CD1-A0E5F31D8230}" srcOrd="18" destOrd="0" presId="urn:microsoft.com/office/officeart/2005/8/layout/cycle6"/>
    <dgm:cxn modelId="{1ECB83E1-A403-4352-B0A3-6563F71EBFE0}" type="presParOf" srcId="{F32A0DEB-0515-45FF-8A39-4E7A13B7C3E2}" destId="{1CD4607B-A44E-4650-9E52-C1383A9D0EA8}" srcOrd="19" destOrd="0" presId="urn:microsoft.com/office/officeart/2005/8/layout/cycle6"/>
    <dgm:cxn modelId="{6AE12001-9D78-4AE5-905C-F111A855449C}" type="presParOf" srcId="{F32A0DEB-0515-45FF-8A39-4E7A13B7C3E2}" destId="{993D4131-88B7-4F41-A31B-F5D14B421C95}" srcOrd="20" destOrd="0" presId="urn:microsoft.com/office/officeart/2005/8/layout/cycle6"/>
    <dgm:cxn modelId="{14E82D85-07AF-49DD-A3D9-C58B29D7AA85}" type="presParOf" srcId="{F32A0DEB-0515-45FF-8A39-4E7A13B7C3E2}" destId="{DF4379E7-0002-44F7-94AC-B72FBB144ABD}" srcOrd="21" destOrd="0" presId="urn:microsoft.com/office/officeart/2005/8/layout/cycle6"/>
    <dgm:cxn modelId="{94248327-AB07-4E12-9F73-BAC3F3CE2892}" type="presParOf" srcId="{F32A0DEB-0515-45FF-8A39-4E7A13B7C3E2}" destId="{002964D9-DA08-482C-B25A-A34176B935D5}" srcOrd="22" destOrd="0" presId="urn:microsoft.com/office/officeart/2005/8/layout/cycle6"/>
    <dgm:cxn modelId="{D84519D6-2B8B-4515-AE7B-B81E7F1D971B}" type="presParOf" srcId="{F32A0DEB-0515-45FF-8A39-4E7A13B7C3E2}" destId="{2E7CA148-8C98-48D8-974A-E302443D8F2B}" srcOrd="23" destOrd="0" presId="urn:microsoft.com/office/officeart/2005/8/layout/cycle6"/>
    <dgm:cxn modelId="{DE627B61-A685-4D8C-84E1-C801EACA174D}" type="presParOf" srcId="{F32A0DEB-0515-45FF-8A39-4E7A13B7C3E2}" destId="{AB2A7054-9089-4E6C-9D57-7D841405E38B}" srcOrd="24" destOrd="0" presId="urn:microsoft.com/office/officeart/2005/8/layout/cycle6"/>
    <dgm:cxn modelId="{9E9B93C2-EF8D-4366-9AED-EEA1DC48BEAE}" type="presParOf" srcId="{F32A0DEB-0515-45FF-8A39-4E7A13B7C3E2}" destId="{01DDB8D3-BBE8-4504-B52E-177029B0015F}" srcOrd="25" destOrd="0" presId="urn:microsoft.com/office/officeart/2005/8/layout/cycle6"/>
    <dgm:cxn modelId="{DCB711FA-08BF-4D27-A9A1-40DD8EA8DBEC}" type="presParOf" srcId="{F32A0DEB-0515-45FF-8A39-4E7A13B7C3E2}" destId="{834F900A-C8FB-4828-A541-273741D484F9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902E9-2836-41E6-A048-CECB2226D38D}">
      <dsp:nvSpPr>
        <dsp:cNvPr id="0" name=""/>
        <dsp:cNvSpPr/>
      </dsp:nvSpPr>
      <dsp:spPr>
        <a:xfrm>
          <a:off x="0" y="389803"/>
          <a:ext cx="4052816" cy="405281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1BB45-62DA-418E-BFD8-6F2A8B0B1D2D}">
      <dsp:nvSpPr>
        <dsp:cNvPr id="0" name=""/>
        <dsp:cNvSpPr/>
      </dsp:nvSpPr>
      <dsp:spPr>
        <a:xfrm>
          <a:off x="385017" y="825587"/>
          <a:ext cx="1580598" cy="158059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Une infirmière de coordination sur chaque site</a:t>
          </a:r>
          <a:endParaRPr lang="en-US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175" y="902745"/>
        <a:ext cx="1426282" cy="1426282"/>
      </dsp:txXfrm>
    </dsp:sp>
    <dsp:sp modelId="{B7F4FE61-1532-433A-B585-3E92C8B92485}">
      <dsp:nvSpPr>
        <dsp:cNvPr id="0" name=""/>
        <dsp:cNvSpPr/>
      </dsp:nvSpPr>
      <dsp:spPr>
        <a:xfrm>
          <a:off x="2078838" y="808881"/>
          <a:ext cx="1580598" cy="1580598"/>
        </a:xfrm>
        <a:prstGeom prst="roundRect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Une enseignante en activité physique adaptée</a:t>
          </a:r>
          <a:endParaRPr lang="en-US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5996" y="886039"/>
        <a:ext cx="1426282" cy="1426282"/>
      </dsp:txXfrm>
    </dsp:sp>
    <dsp:sp modelId="{E61E404F-FFA3-4043-BDAC-83041091284A}">
      <dsp:nvSpPr>
        <dsp:cNvPr id="0" name=""/>
        <dsp:cNvSpPr/>
      </dsp:nvSpPr>
      <dsp:spPr>
        <a:xfrm>
          <a:off x="385017" y="2491148"/>
          <a:ext cx="1580598" cy="1580598"/>
        </a:xfrm>
        <a:prstGeom prst="roundRect">
          <a:avLst/>
        </a:prstGeom>
        <a:solidFill>
          <a:srgbClr val="FECAF7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Une psychologue</a:t>
          </a:r>
          <a:endParaRPr lang="en-US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175" y="2568306"/>
        <a:ext cx="1426282" cy="1426282"/>
      </dsp:txXfrm>
    </dsp:sp>
    <dsp:sp modelId="{0496D79C-4276-4E7D-9BBC-5D0CB725BB1D}">
      <dsp:nvSpPr>
        <dsp:cNvPr id="0" name=""/>
        <dsp:cNvSpPr/>
      </dsp:nvSpPr>
      <dsp:spPr>
        <a:xfrm>
          <a:off x="2087200" y="2491148"/>
          <a:ext cx="1580598" cy="1580598"/>
        </a:xfrm>
        <a:prstGeom prst="roundRect">
          <a:avLst/>
        </a:prstGeom>
        <a:solidFill>
          <a:srgbClr val="BCE29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Une assistante sociale</a:t>
          </a:r>
          <a:endParaRPr lang="en-US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4358" y="2568306"/>
        <a:ext cx="1426282" cy="1426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C0875-C8D3-4555-972E-A7994FA52DFD}">
      <dsp:nvSpPr>
        <dsp:cNvPr id="0" name=""/>
        <dsp:cNvSpPr/>
      </dsp:nvSpPr>
      <dsp:spPr>
        <a:xfrm>
          <a:off x="1193" y="133051"/>
          <a:ext cx="1533262" cy="46492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cours de traitements</a:t>
          </a:r>
        </a:p>
      </dsp:txBody>
      <dsp:txXfrm>
        <a:off x="14810" y="146668"/>
        <a:ext cx="1506028" cy="437686"/>
      </dsp:txXfrm>
    </dsp:sp>
    <dsp:sp modelId="{7D21762A-B198-4553-92BC-AF4317C5E43B}">
      <dsp:nvSpPr>
        <dsp:cNvPr id="0" name=""/>
        <dsp:cNvSpPr/>
      </dsp:nvSpPr>
      <dsp:spPr>
        <a:xfrm>
          <a:off x="154519" y="597972"/>
          <a:ext cx="153326" cy="400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819"/>
              </a:lnTo>
              <a:lnTo>
                <a:pt x="153326" y="40081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888E7-8E82-4DA7-B004-B76FB2C17AA5}">
      <dsp:nvSpPr>
        <dsp:cNvPr id="0" name=""/>
        <dsp:cNvSpPr/>
      </dsp:nvSpPr>
      <dsp:spPr>
        <a:xfrm>
          <a:off x="307846" y="714202"/>
          <a:ext cx="1346887" cy="5691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Suivi parcours patient par l’équipe du réseau</a:t>
          </a:r>
        </a:p>
      </dsp:txBody>
      <dsp:txXfrm>
        <a:off x="324517" y="730873"/>
        <a:ext cx="1313545" cy="535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C0875-C8D3-4555-972E-A7994FA52DFD}">
      <dsp:nvSpPr>
        <dsp:cNvPr id="0" name=""/>
        <dsp:cNvSpPr/>
      </dsp:nvSpPr>
      <dsp:spPr>
        <a:xfrm>
          <a:off x="1222" y="124647"/>
          <a:ext cx="1548782" cy="4689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fin de traitement</a:t>
          </a:r>
        </a:p>
      </dsp:txBody>
      <dsp:txXfrm>
        <a:off x="14958" y="138383"/>
        <a:ext cx="1521310" cy="441525"/>
      </dsp:txXfrm>
    </dsp:sp>
    <dsp:sp modelId="{C290F968-4431-447B-A551-767026EF5EDF}">
      <dsp:nvSpPr>
        <dsp:cNvPr id="0" name=""/>
        <dsp:cNvSpPr/>
      </dsp:nvSpPr>
      <dsp:spPr>
        <a:xfrm>
          <a:off x="156100" y="593644"/>
          <a:ext cx="154878" cy="410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925"/>
              </a:lnTo>
              <a:lnTo>
                <a:pt x="154878" y="41092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11928-9A1E-4EF2-87E5-B0144761B2DA}">
      <dsp:nvSpPr>
        <dsp:cNvPr id="0" name=""/>
        <dsp:cNvSpPr/>
      </dsp:nvSpPr>
      <dsp:spPr>
        <a:xfrm>
          <a:off x="310978" y="717353"/>
          <a:ext cx="1343725" cy="5744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Mise en place de la coordination réseau – Ville/Hôpital</a:t>
          </a:r>
        </a:p>
      </dsp:txBody>
      <dsp:txXfrm>
        <a:off x="327803" y="734178"/>
        <a:ext cx="1310075" cy="540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C0875-C8D3-4555-972E-A7994FA52DFD}">
      <dsp:nvSpPr>
        <dsp:cNvPr id="0" name=""/>
        <dsp:cNvSpPr/>
      </dsp:nvSpPr>
      <dsp:spPr>
        <a:xfrm>
          <a:off x="43" y="135382"/>
          <a:ext cx="1633772" cy="45916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Post-Cancer</a:t>
          </a:r>
        </a:p>
      </dsp:txBody>
      <dsp:txXfrm>
        <a:off x="13491" y="148830"/>
        <a:ext cx="1606876" cy="432269"/>
      </dsp:txXfrm>
    </dsp:sp>
    <dsp:sp modelId="{CA1C8E27-91D5-48A7-BEF6-88D4E86302AC}">
      <dsp:nvSpPr>
        <dsp:cNvPr id="0" name=""/>
        <dsp:cNvSpPr/>
      </dsp:nvSpPr>
      <dsp:spPr>
        <a:xfrm>
          <a:off x="163421" y="594548"/>
          <a:ext cx="163377" cy="405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308"/>
              </a:lnTo>
              <a:lnTo>
                <a:pt x="163377" y="40530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968A6-ED6A-4717-B50D-BD391DD22169}">
      <dsp:nvSpPr>
        <dsp:cNvPr id="0" name=""/>
        <dsp:cNvSpPr/>
      </dsp:nvSpPr>
      <dsp:spPr>
        <a:xfrm>
          <a:off x="326798" y="718661"/>
          <a:ext cx="1329084" cy="5623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Contact patient à 3, 6, 9, 12 et 24 mois pour suivi de coordination par IDEC ou SOS</a:t>
          </a:r>
        </a:p>
      </dsp:txBody>
      <dsp:txXfrm>
        <a:off x="343270" y="735133"/>
        <a:ext cx="1296140" cy="529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C0875-C8D3-4555-972E-A7994FA52DFD}">
      <dsp:nvSpPr>
        <dsp:cNvPr id="0" name=""/>
        <dsp:cNvSpPr/>
      </dsp:nvSpPr>
      <dsp:spPr>
        <a:xfrm>
          <a:off x="433" y="475642"/>
          <a:ext cx="1655059" cy="46514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rechute</a:t>
          </a: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57" y="489266"/>
        <a:ext cx="1627811" cy="437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B52C-464D-459C-AB02-D1F2D95CD668}">
      <dsp:nvSpPr>
        <dsp:cNvPr id="0" name=""/>
        <dsp:cNvSpPr/>
      </dsp:nvSpPr>
      <dsp:spPr>
        <a:xfrm>
          <a:off x="963691" y="975"/>
          <a:ext cx="2779067" cy="1667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Recensement des AJA</a:t>
          </a:r>
          <a:endParaRPr lang="en-US" sz="1800" b="0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963691" y="975"/>
        <a:ext cx="2779067" cy="1667440"/>
      </dsp:txXfrm>
    </dsp:sp>
    <dsp:sp modelId="{CFA45A77-DE09-4302-9CCD-255C54724BD9}">
      <dsp:nvSpPr>
        <dsp:cNvPr id="0" name=""/>
        <dsp:cNvSpPr/>
      </dsp:nvSpPr>
      <dsp:spPr>
        <a:xfrm>
          <a:off x="4020665" y="975"/>
          <a:ext cx="2779067" cy="1667440"/>
        </a:xfrm>
        <a:prstGeom prst="rect">
          <a:avLst/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Prise de contact avec évaluation besoins/attentes</a:t>
          </a:r>
          <a:endParaRPr lang="en-US" sz="1800" b="0" kern="1200" dirty="0">
            <a:solidFill>
              <a:schemeClr val="bg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4020665" y="975"/>
        <a:ext cx="2779067" cy="1667440"/>
      </dsp:txXfrm>
    </dsp:sp>
    <dsp:sp modelId="{44EF1948-421D-44C3-935F-0706C1E75C8C}">
      <dsp:nvSpPr>
        <dsp:cNvPr id="0" name=""/>
        <dsp:cNvSpPr/>
      </dsp:nvSpPr>
      <dsp:spPr>
        <a:xfrm>
          <a:off x="7077639" y="975"/>
          <a:ext cx="2779067" cy="1667440"/>
        </a:xfrm>
        <a:prstGeom prst="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Orientation soins de support</a:t>
          </a:r>
          <a:endParaRPr lang="en-US" sz="1800" b="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7077639" y="975"/>
        <a:ext cx="2779067" cy="1667440"/>
      </dsp:txXfrm>
    </dsp:sp>
    <dsp:sp modelId="{03C39125-AAD4-4B26-B0E1-005F1FF974C0}">
      <dsp:nvSpPr>
        <dsp:cNvPr id="0" name=""/>
        <dsp:cNvSpPr/>
      </dsp:nvSpPr>
      <dsp:spPr>
        <a:xfrm>
          <a:off x="2492178" y="1946322"/>
          <a:ext cx="2779067" cy="1667440"/>
        </a:xfrm>
        <a:prstGeom prst="rect">
          <a:avLst/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Accompagnement AJA et son entourage pendant et après traitement dans sa globalité</a:t>
          </a:r>
          <a:endParaRPr lang="en-US" sz="1800" b="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2492178" y="1946322"/>
        <a:ext cx="2779067" cy="1667440"/>
      </dsp:txXfrm>
    </dsp:sp>
    <dsp:sp modelId="{8C72CFEE-AFFC-41C1-AFC7-0273B5509DA4}">
      <dsp:nvSpPr>
        <dsp:cNvPr id="0" name=""/>
        <dsp:cNvSpPr/>
      </dsp:nvSpPr>
      <dsp:spPr>
        <a:xfrm>
          <a:off x="5549152" y="1946322"/>
          <a:ext cx="2779067" cy="1667440"/>
        </a:xfrm>
        <a:prstGeom prst="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Soutien/appui aux équipes professionnelles</a:t>
          </a:r>
          <a:endParaRPr lang="en-US" sz="1800" b="0" kern="1200" dirty="0">
            <a:solidFill>
              <a:schemeClr val="bg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5549152" y="1946322"/>
        <a:ext cx="2779067" cy="1667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24ACB-0C2F-443C-8594-56E7577E4A54}">
      <dsp:nvSpPr>
        <dsp:cNvPr id="0" name=""/>
        <dsp:cNvSpPr/>
      </dsp:nvSpPr>
      <dsp:spPr>
        <a:xfrm>
          <a:off x="3113878" y="-169749"/>
          <a:ext cx="2619068" cy="10933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kern="1200"/>
            <a:t>Aménagement et orientation scolaire</a:t>
          </a:r>
        </a:p>
      </dsp:txBody>
      <dsp:txXfrm>
        <a:off x="3167249" y="-116378"/>
        <a:ext cx="2512326" cy="986576"/>
      </dsp:txXfrm>
    </dsp:sp>
    <dsp:sp modelId="{FB2E010F-0F2F-4A61-9607-82CDCEA0E04F}">
      <dsp:nvSpPr>
        <dsp:cNvPr id="0" name=""/>
        <dsp:cNvSpPr/>
      </dsp:nvSpPr>
      <dsp:spPr>
        <a:xfrm>
          <a:off x="2662175" y="581345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3080392" y="15204"/>
              </a:moveTo>
              <a:arcTo wR="2789540" hR="2789540" stAng="16559090" swAng="1174146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53937-8C14-4177-A69F-3AE46AB47FF9}">
      <dsp:nvSpPr>
        <dsp:cNvPr id="0" name=""/>
        <dsp:cNvSpPr/>
      </dsp:nvSpPr>
      <dsp:spPr>
        <a:xfrm>
          <a:off x="5829374" y="858406"/>
          <a:ext cx="2662801" cy="1118101"/>
        </a:xfrm>
        <a:prstGeom prst="roundRect">
          <a:avLst/>
        </a:prstGeom>
        <a:solidFill>
          <a:schemeClr val="accent2">
            <a:hueOff val="-1094304"/>
            <a:satOff val="-987"/>
            <a:lumOff val="-2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kern="1200"/>
            <a:t>Réinsertion / réorientation professionnelle </a:t>
          </a:r>
        </a:p>
      </dsp:txBody>
      <dsp:txXfrm>
        <a:off x="5883955" y="912987"/>
        <a:ext cx="2553639" cy="1008939"/>
      </dsp:txXfrm>
    </dsp:sp>
    <dsp:sp modelId="{53311CDD-5762-48A2-B2AA-908F5ADFCF73}">
      <dsp:nvSpPr>
        <dsp:cNvPr id="0" name=""/>
        <dsp:cNvSpPr/>
      </dsp:nvSpPr>
      <dsp:spPr>
        <a:xfrm>
          <a:off x="2422229" y="828835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5047692" y="1151773"/>
              </a:moveTo>
              <a:arcTo wR="2789540" hR="2789540" stAng="19442869" swAng="612959"/>
            </a:path>
          </a:pathLst>
        </a:custGeom>
        <a:noFill/>
        <a:ln w="9525" cap="rnd" cmpd="sng" algn="ctr">
          <a:solidFill>
            <a:schemeClr val="accent2">
              <a:hueOff val="-1094304"/>
              <a:satOff val="-987"/>
              <a:lumOff val="-2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2EEC9-96C7-4A47-9640-C29AD59FC63A}">
      <dsp:nvSpPr>
        <dsp:cNvPr id="0" name=""/>
        <dsp:cNvSpPr/>
      </dsp:nvSpPr>
      <dsp:spPr>
        <a:xfrm>
          <a:off x="6307510" y="2411645"/>
          <a:ext cx="3013205" cy="1217104"/>
        </a:xfrm>
        <a:prstGeom prst="roundRect">
          <a:avLst/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kern="1200"/>
            <a:t>Suivi psychologique / diététique / social / activité physique adaptée à l’extérieur de l’hôpital : une orientation, trouver un financement</a:t>
          </a:r>
        </a:p>
      </dsp:txBody>
      <dsp:txXfrm>
        <a:off x="6366924" y="2471059"/>
        <a:ext cx="2894377" cy="1098276"/>
      </dsp:txXfrm>
    </dsp:sp>
    <dsp:sp modelId="{C1F7633D-9ACF-4029-9F2C-9FF915DF710F}">
      <dsp:nvSpPr>
        <dsp:cNvPr id="0" name=""/>
        <dsp:cNvSpPr/>
      </dsp:nvSpPr>
      <dsp:spPr>
        <a:xfrm>
          <a:off x="2287093" y="166159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5496028" y="3465153"/>
              </a:moveTo>
              <a:arcTo wR="2789540" hR="2789540" stAng="840968" swAng="319024"/>
            </a:path>
          </a:pathLst>
        </a:custGeom>
        <a:noFill/>
        <a:ln w="9525" cap="rnd" cmpd="sng" algn="ctr">
          <a:solidFill>
            <a:schemeClr val="accent2">
              <a:hueOff val="-2188608"/>
              <a:satOff val="-1975"/>
              <a:lumOff val="-4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3F057-F044-4822-861C-1030C442ACFF}">
      <dsp:nvSpPr>
        <dsp:cNvPr id="0" name=""/>
        <dsp:cNvSpPr/>
      </dsp:nvSpPr>
      <dsp:spPr>
        <a:xfrm>
          <a:off x="6314280" y="3881698"/>
          <a:ext cx="2388844" cy="1175980"/>
        </a:xfrm>
        <a:prstGeom prst="roundRect">
          <a:avLst/>
        </a:prstGeom>
        <a:solidFill>
          <a:schemeClr val="accent2">
            <a:hueOff val="-3282912"/>
            <a:satOff val="-2962"/>
            <a:lumOff val="-6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kern="1200"/>
            <a:t>Volonté de participer à des séjours bien-être</a:t>
          </a:r>
        </a:p>
      </dsp:txBody>
      <dsp:txXfrm>
        <a:off x="6371687" y="3939105"/>
        <a:ext cx="2274030" cy="1061166"/>
      </dsp:txXfrm>
    </dsp:sp>
    <dsp:sp modelId="{D0CC53A3-45C5-4F80-84E8-CAEA4730BBEE}">
      <dsp:nvSpPr>
        <dsp:cNvPr id="0" name=""/>
        <dsp:cNvSpPr/>
      </dsp:nvSpPr>
      <dsp:spPr>
        <a:xfrm>
          <a:off x="3080142" y="-204292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4077017" y="5264198"/>
              </a:moveTo>
              <a:arcTo wR="2789540" hR="2789540" stAng="3750819" swAng="582551"/>
            </a:path>
          </a:pathLst>
        </a:custGeom>
        <a:noFill/>
        <a:ln w="9525" cap="rnd" cmpd="sng" algn="ctr">
          <a:solidFill>
            <a:schemeClr val="accent2">
              <a:hueOff val="-3282912"/>
              <a:satOff val="-2962"/>
              <a:lumOff val="-6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64FE5-D301-4522-88CE-51383C29AB89}">
      <dsp:nvSpPr>
        <dsp:cNvPr id="0" name=""/>
        <dsp:cNvSpPr/>
      </dsp:nvSpPr>
      <dsp:spPr>
        <a:xfrm>
          <a:off x="4636164" y="5243057"/>
          <a:ext cx="2720597" cy="1061677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Réaménagement de domicile, acquisition de matériel médical adapté</a:t>
          </a:r>
        </a:p>
      </dsp:txBody>
      <dsp:txXfrm>
        <a:off x="4687991" y="5294884"/>
        <a:ext cx="2616943" cy="958023"/>
      </dsp:txXfrm>
    </dsp:sp>
    <dsp:sp modelId="{EB18327E-3B4F-48CD-AB98-186724154B13}">
      <dsp:nvSpPr>
        <dsp:cNvPr id="0" name=""/>
        <dsp:cNvSpPr/>
      </dsp:nvSpPr>
      <dsp:spPr>
        <a:xfrm>
          <a:off x="2326151" y="572384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2308356" y="5537265"/>
              </a:moveTo>
              <a:arcTo wR="2789540" hR="2789540" stAng="5995977" swAng="203142"/>
            </a:path>
          </a:pathLst>
        </a:custGeom>
        <a:noFill/>
        <a:ln w="9525" cap="rnd" cmpd="sng" algn="ctr">
          <a:solidFill>
            <a:schemeClr val="accent2">
              <a:hueOff val="-4377215"/>
              <a:satOff val="-3950"/>
              <a:lumOff val="-8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3687E-7CA9-42FC-AAA1-AEDD022B8308}">
      <dsp:nvSpPr>
        <dsp:cNvPr id="0" name=""/>
        <dsp:cNvSpPr/>
      </dsp:nvSpPr>
      <dsp:spPr>
        <a:xfrm>
          <a:off x="2244437" y="5273410"/>
          <a:ext cx="2227000" cy="1028698"/>
        </a:xfrm>
        <a:prstGeom prst="roundRect">
          <a:avLst/>
        </a:prstGeom>
        <a:solidFill>
          <a:schemeClr val="accent2">
            <a:hueOff val="-5471519"/>
            <a:satOff val="-4937"/>
            <a:lumOff val="-11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kern="1200"/>
            <a:t>Accompagnement des proches</a:t>
          </a:r>
        </a:p>
      </dsp:txBody>
      <dsp:txXfrm>
        <a:off x="2294654" y="5323627"/>
        <a:ext cx="2126566" cy="928264"/>
      </dsp:txXfrm>
    </dsp:sp>
    <dsp:sp modelId="{0E76CF7C-8F2A-4449-BB70-F8247A59D9EE}">
      <dsp:nvSpPr>
        <dsp:cNvPr id="0" name=""/>
        <dsp:cNvSpPr/>
      </dsp:nvSpPr>
      <dsp:spPr>
        <a:xfrm>
          <a:off x="559135" y="-208208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2054671" y="5480543"/>
              </a:moveTo>
              <a:arcTo wR="2789540" hR="2789540" stAng="6316446" swAng="494688"/>
            </a:path>
          </a:pathLst>
        </a:custGeom>
        <a:noFill/>
        <a:ln w="9525" cap="rnd" cmpd="sng" algn="ctr">
          <a:solidFill>
            <a:schemeClr val="accent2">
              <a:hueOff val="-5471519"/>
              <a:satOff val="-4937"/>
              <a:lumOff val="-11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C1149-49A5-43EE-8CD1-A0E5F31D8230}">
      <dsp:nvSpPr>
        <dsp:cNvPr id="0" name=""/>
        <dsp:cNvSpPr/>
      </dsp:nvSpPr>
      <dsp:spPr>
        <a:xfrm>
          <a:off x="953932" y="4234315"/>
          <a:ext cx="1938275" cy="903189"/>
        </a:xfrm>
        <a:prstGeom prst="roundRect">
          <a:avLst/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kern="1200"/>
            <a:t>Relais hôpital / ville </a:t>
          </a:r>
        </a:p>
      </dsp:txBody>
      <dsp:txXfrm>
        <a:off x="998022" y="4278405"/>
        <a:ext cx="1850095" cy="815009"/>
      </dsp:txXfrm>
    </dsp:sp>
    <dsp:sp modelId="{993D4131-88B7-4F41-A31B-F5D14B421C95}">
      <dsp:nvSpPr>
        <dsp:cNvPr id="0" name=""/>
        <dsp:cNvSpPr/>
      </dsp:nvSpPr>
      <dsp:spPr>
        <a:xfrm>
          <a:off x="634197" y="-760377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1077642" y="4992025"/>
              </a:moveTo>
              <a:arcTo wR="2789540" hR="2789540" stAng="7671384" swAng="526010"/>
            </a:path>
          </a:pathLst>
        </a:custGeom>
        <a:noFill/>
        <a:ln w="9525" cap="rnd" cmpd="sng" algn="ctr">
          <a:solidFill>
            <a:schemeClr val="accent2">
              <a:hueOff val="-6565823"/>
              <a:satOff val="-5925"/>
              <a:lumOff val="-13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379E7-0002-44F7-94AC-B72FBB144ABD}">
      <dsp:nvSpPr>
        <dsp:cNvPr id="0" name=""/>
        <dsp:cNvSpPr/>
      </dsp:nvSpPr>
      <dsp:spPr>
        <a:xfrm>
          <a:off x="273432" y="2363531"/>
          <a:ext cx="2056407" cy="1578302"/>
        </a:xfrm>
        <a:prstGeom prst="roundRect">
          <a:avLst/>
        </a:prstGeom>
        <a:solidFill>
          <a:schemeClr val="accent2">
            <a:hueOff val="-7660127"/>
            <a:satOff val="-6912"/>
            <a:lumOff val="-154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kern="1200" dirty="0"/>
            <a:t>Informations diverses (pathologie, traitements, droits, sexualité, avenir…)</a:t>
          </a:r>
        </a:p>
      </dsp:txBody>
      <dsp:txXfrm>
        <a:off x="350478" y="2440577"/>
        <a:ext cx="1902315" cy="1424210"/>
      </dsp:txXfrm>
    </dsp:sp>
    <dsp:sp modelId="{2E7CA148-8C98-48D8-974A-E302443D8F2B}">
      <dsp:nvSpPr>
        <dsp:cNvPr id="0" name=""/>
        <dsp:cNvSpPr/>
      </dsp:nvSpPr>
      <dsp:spPr>
        <a:xfrm>
          <a:off x="803603" y="1297692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599809" y="1061357"/>
              </a:moveTo>
              <a:arcTo wR="2789540" hR="2789540" stAng="13096876" swAng="690145"/>
            </a:path>
          </a:pathLst>
        </a:custGeom>
        <a:noFill/>
        <a:ln w="9525" cap="rnd" cmpd="sng" algn="ctr">
          <a:solidFill>
            <a:schemeClr val="accent2">
              <a:hueOff val="-7660127"/>
              <a:satOff val="-6912"/>
              <a:lumOff val="-15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A7054-9089-4E6C-9D57-7D841405E38B}">
      <dsp:nvSpPr>
        <dsp:cNvPr id="0" name=""/>
        <dsp:cNvSpPr/>
      </dsp:nvSpPr>
      <dsp:spPr>
        <a:xfrm>
          <a:off x="1122217" y="853818"/>
          <a:ext cx="1958391" cy="1099608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kern="1200"/>
            <a:t>Participation à la vie culturelle</a:t>
          </a:r>
        </a:p>
      </dsp:txBody>
      <dsp:txXfrm>
        <a:off x="1175895" y="907496"/>
        <a:ext cx="1851035" cy="992252"/>
      </dsp:txXfrm>
    </dsp:sp>
    <dsp:sp modelId="{834F900A-C8FB-4828-A541-273741D484F9}">
      <dsp:nvSpPr>
        <dsp:cNvPr id="0" name=""/>
        <dsp:cNvSpPr/>
      </dsp:nvSpPr>
      <dsp:spPr>
        <a:xfrm>
          <a:off x="263186" y="815497"/>
          <a:ext cx="5579080" cy="5579080"/>
        </a:xfrm>
        <a:custGeom>
          <a:avLst/>
          <a:gdLst/>
          <a:ahLst/>
          <a:cxnLst/>
          <a:rect l="0" t="0" r="0" b="0"/>
          <a:pathLst>
            <a:path>
              <a:moveTo>
                <a:pt x="2333910" y="37461"/>
              </a:moveTo>
              <a:arcTo wR="2789540" hR="2789540" stAng="15635968" swAng="632951"/>
            </a:path>
          </a:pathLst>
        </a:custGeom>
        <a:noFill/>
        <a:ln w="952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4398-3021-4F7D-9F67-9B3DBB395955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61F56-504E-4DA0-81FA-598BB46C8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6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61F56-504E-4DA0-81FA-598BB46C8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3E5D1E-3C28-33F7-0E60-3D5C3693F52A}"/>
              </a:ext>
            </a:extLst>
          </p:cNvPr>
          <p:cNvSpPr/>
          <p:nvPr userDrawn="1"/>
        </p:nvSpPr>
        <p:spPr>
          <a:xfrm>
            <a:off x="0" y="0"/>
            <a:ext cx="2568262" cy="2639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D18B7C-3074-6047-B073-F15B6A19D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7056" y="-291845"/>
            <a:ext cx="2914141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27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38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00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8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970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41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567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780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1_Titre seu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11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46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488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258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4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5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76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0CD781-324C-4747-80FB-8526B2540980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E2AE8E-306A-4655-8018-3406A7132E4C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2E8AAD-F870-F3A4-1C80-0D6CB79C60A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918827" y="5692940"/>
            <a:ext cx="1086586" cy="10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12" Type="http://schemas.microsoft.com/office/2007/relationships/hdphoto" Target="../media/hdphoto3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fr/accueil/probl%C3%A8mes-de-sant%C3%A9-infantiles/croissance-et-d%C3%A9veloppement/d%C3%A9veloppement-de-l-adolescent" TargetMode="External"/><Relationship Id="rId2" Type="http://schemas.openxmlformats.org/officeDocument/2006/relationships/hyperlink" Target="https://doi.org/10.1089/jayao.2020.0017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edimark.fr/correspondances-onco-hematologie/adolescent-ses-parents-confrontes-a-cancer" TargetMode="External"/><Relationship Id="rId5" Type="http://schemas.openxmlformats.org/officeDocument/2006/relationships/hyperlink" Target="https://www.cairn.info/revue-l-information-psychiatrique-2014-1-page-11.htm" TargetMode="External"/><Relationship Id="rId4" Type="http://schemas.openxmlformats.org/officeDocument/2006/relationships/hyperlink" Target="https://www.realites-pediatriques.com/wp-content/uploads/sites/3/2016/04/RP_187_Dos_Deverna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5">
            <a:extLst>
              <a:ext uri="{FF2B5EF4-FFF2-40B4-BE49-F238E27FC236}">
                <a16:creationId xmlns:a16="http://schemas.microsoft.com/office/drawing/2014/main" id="{D30D427B-2484-4711-8D1F-F4633C614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1DF0E9-5D5B-F88A-7BAF-479F2011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99" y="321732"/>
            <a:ext cx="4753354" cy="2791711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fr-FR" sz="3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cancerologie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62EEEA-134A-D91E-EF79-E76E79994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73" y="4882958"/>
            <a:ext cx="4620880" cy="603442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Besançon, Mardi 05 décembre 2023 </a:t>
            </a: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8B443E1C-3474-46C8-98C0-563CDA5AC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321732"/>
            <a:ext cx="3634789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DD5018F5-3829-4BCB-8FA7-8E29951D2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4821" y="321732"/>
            <a:ext cx="2415447" cy="210820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027F2872-05AB-4A97-9F88-26597D3D0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634789" cy="230262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9AF6EFE3-857D-4E0C-8CA4-F3CE3F8BB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9080" y="2656703"/>
            <a:ext cx="2401187" cy="282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99C0CE-3929-314F-CCF6-588B4FECB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5907378" y="617357"/>
            <a:ext cx="3225709" cy="32257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008F31-05D0-92DC-9AE8-C7837B795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27" y="3596609"/>
            <a:ext cx="2238292" cy="11216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DCAB7B-9999-B9B7-C79D-E27B88E35EDA}"/>
              </a:ext>
            </a:extLst>
          </p:cNvPr>
          <p:cNvSpPr txBox="1"/>
          <p:nvPr/>
        </p:nvSpPr>
        <p:spPr>
          <a:xfrm>
            <a:off x="370499" y="3429000"/>
            <a:ext cx="4916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A destination des Aides-Soignantes</a:t>
            </a:r>
          </a:p>
        </p:txBody>
      </p:sp>
    </p:spTree>
    <p:extLst>
      <p:ext uri="{BB962C8B-B14F-4D97-AF65-F5344CB8AC3E}">
        <p14:creationId xmlns:p14="http://schemas.microsoft.com/office/powerpoint/2010/main" val="425479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430E7-AC59-163B-BEBC-8688D0E8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00" y="105376"/>
            <a:ext cx="10416799" cy="938314"/>
          </a:xfrm>
        </p:spPr>
        <p:txBody>
          <a:bodyPr>
            <a:normAutofit/>
          </a:bodyPr>
          <a:lstStyle/>
          <a:p>
            <a:pPr algn="ctr"/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réseau AJA : Une équipe MOBILE pluridisciplinaire</a:t>
            </a: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B490C657-3832-9A03-A5FC-F7F948BD2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897213"/>
              </p:ext>
            </p:extLst>
          </p:nvPr>
        </p:nvGraphicFramePr>
        <p:xfrm>
          <a:off x="1952718" y="1484264"/>
          <a:ext cx="4052816" cy="486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0A94CE7B-64F3-745D-53A7-2731D7B658A2}"/>
              </a:ext>
            </a:extLst>
          </p:cNvPr>
          <p:cNvSpPr txBox="1"/>
          <p:nvPr/>
        </p:nvSpPr>
        <p:spPr>
          <a:xfrm>
            <a:off x="8022771" y="1469512"/>
            <a:ext cx="3601496" cy="424197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  <a:cs typeface="Arial" panose="020B0604020202020204" pitchFamily="34" charset="0"/>
              </a:rPr>
              <a:t>Assurer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  <a:cs typeface="Arial" panose="020B0604020202020204" pitchFamily="34" charset="0"/>
              </a:rPr>
              <a:t>aux </a:t>
            </a:r>
            <a:r>
              <a:rPr lang="fr-FR" b="1" dirty="0">
                <a:latin typeface="Century Gothic" panose="020B0502020202020204" pitchFamily="34" charset="0"/>
                <a:cs typeface="Arial" panose="020B0604020202020204" pitchFamily="34" charset="0"/>
              </a:rPr>
              <a:t>patients et à leurs proches</a:t>
            </a:r>
          </a:p>
          <a:p>
            <a:pPr algn="ctr"/>
            <a:endParaRPr lang="fr-FR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Century Gothic" panose="020B0502020202020204" pitchFamily="34" charset="0"/>
                <a:cs typeface="Arial" panose="020B0604020202020204" pitchFamily="34" charset="0"/>
              </a:rPr>
              <a:t> la </a:t>
            </a:r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meilleure qualité de vie possible</a:t>
            </a:r>
          </a:p>
          <a:p>
            <a:pPr algn="ctr"/>
            <a:endParaRPr lang="fr-FR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Century Gothic" panose="020B0502020202020204" pitchFamily="34" charset="0"/>
                <a:cs typeface="Arial" panose="020B0604020202020204" pitchFamily="34" charset="0"/>
              </a:rPr>
              <a:t> sur les plans 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physique, psychologique et social </a:t>
            </a:r>
          </a:p>
          <a:p>
            <a:pPr algn="ctr"/>
            <a:endParaRPr lang="fr-FR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Century Gothic" panose="020B0502020202020204" pitchFamily="34" charset="0"/>
                <a:cs typeface="Arial" panose="020B0604020202020204" pitchFamily="34" charset="0"/>
              </a:rPr>
              <a:t>en facilitant l’accès aux 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soins oncologiques de support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b="1" dirty="0">
                <a:latin typeface="Century Gothic" panose="020B0502020202020204" pitchFamily="34" charset="0"/>
                <a:cs typeface="Arial" panose="020B0604020202020204" pitchFamily="34" charset="0"/>
              </a:rPr>
              <a:t>pendant et après les traitements</a:t>
            </a:r>
            <a:r>
              <a:rPr lang="fr-FR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3769ADB-B66A-A7B1-1C21-AD37C375A856}"/>
              </a:ext>
            </a:extLst>
          </p:cNvPr>
          <p:cNvGrpSpPr/>
          <p:nvPr/>
        </p:nvGrpSpPr>
        <p:grpSpPr>
          <a:xfrm>
            <a:off x="0" y="4209736"/>
            <a:ext cx="2415582" cy="2357174"/>
            <a:chOff x="0" y="4209736"/>
            <a:chExt cx="2415582" cy="2357174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FA6CD90-15D4-FFCC-8813-58C1240B1127}"/>
                </a:ext>
              </a:extLst>
            </p:cNvPr>
            <p:cNvSpPr txBox="1"/>
            <p:nvPr/>
          </p:nvSpPr>
          <p:spPr>
            <a:xfrm>
              <a:off x="0" y="6259133"/>
              <a:ext cx="2415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r>
                <a:rPr lang="fr-FR" dirty="0"/>
                <a:t>Lucie SEBILLOTTE</a:t>
              </a:r>
            </a:p>
          </p:txBody>
        </p:sp>
        <p:pic>
          <p:nvPicPr>
            <p:cNvPr id="17" name="Image 16" descr="Une image contenant personne, posant&#10;&#10;Description générée automatiquement">
              <a:extLst>
                <a:ext uri="{FF2B5EF4-FFF2-40B4-BE49-F238E27FC236}">
                  <a16:creationId xmlns:a16="http://schemas.microsoft.com/office/drawing/2014/main" id="{113BF6C9-16E6-ED94-4612-766681F57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33" y="4209736"/>
              <a:ext cx="1343213" cy="196258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46DA683-F648-E50A-DF62-640F24D035D4}"/>
              </a:ext>
            </a:extLst>
          </p:cNvPr>
          <p:cNvGrpSpPr/>
          <p:nvPr/>
        </p:nvGrpSpPr>
        <p:grpSpPr>
          <a:xfrm>
            <a:off x="50202" y="981641"/>
            <a:ext cx="2844067" cy="2503171"/>
            <a:chOff x="50202" y="981641"/>
            <a:chExt cx="2844067" cy="2503171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200E7DD-F042-8620-F6AD-51401FB240F1}"/>
                </a:ext>
              </a:extLst>
            </p:cNvPr>
            <p:cNvSpPr txBox="1"/>
            <p:nvPr/>
          </p:nvSpPr>
          <p:spPr>
            <a:xfrm>
              <a:off x="50202" y="2961592"/>
              <a:ext cx="2844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Laura ROY</a:t>
              </a:r>
            </a:p>
            <a:p>
              <a:r>
                <a:rPr lang="fr-FR" sz="1400" dirty="0"/>
                <a:t>Marion JACQUENET</a:t>
              </a:r>
            </a:p>
          </p:txBody>
        </p:sp>
        <p:pic>
          <p:nvPicPr>
            <p:cNvPr id="19" name="Image 18" descr="Une image contenant personne, femme, souriant, posant&#10;&#10;Description générée automatiquement">
              <a:extLst>
                <a:ext uri="{FF2B5EF4-FFF2-40B4-BE49-F238E27FC236}">
                  <a16:creationId xmlns:a16="http://schemas.microsoft.com/office/drawing/2014/main" id="{3F7E6296-14A4-58F0-507D-CF3DFD747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1" b="99805" l="0" r="99610">
                          <a14:foregroundMark x1="10923" y1="70703" x2="260" y2="68848"/>
                          <a14:foregroundMark x1="910" y1="85254" x2="52276" y2="95996"/>
                          <a14:foregroundMark x1="52276" y1="95996" x2="95579" y2="90820"/>
                          <a14:foregroundMark x1="95579" y1="90820" x2="99610" y2="88965"/>
                          <a14:foregroundMark x1="25878" y1="90820" x2="59558" y2="80078"/>
                          <a14:foregroundMark x1="59558" y1="80078" x2="92718" y2="95801"/>
                          <a14:foregroundMark x1="92718" y1="95801" x2="97789" y2="95996"/>
                          <a14:foregroundMark x1="260" y1="83789" x2="87126" y2="91309"/>
                          <a14:foregroundMark x1="4681" y1="92285" x2="4681" y2="92285"/>
                          <a14:foregroundMark x1="19116" y1="91797" x2="19116" y2="91797"/>
                          <a14:foregroundMark x1="260" y1="86621" x2="46814" y2="90820"/>
                          <a14:foregroundMark x1="46814" y1="90820" x2="55267" y2="99805"/>
                          <a14:foregroundMark x1="260" y1="88965" x2="27828" y2="98828"/>
                          <a14:foregroundMark x1="910" y1="66504" x2="8322" y2="90723"/>
                          <a14:foregroundMark x1="8322" y1="90723" x2="260" y2="91797"/>
                          <a14:foregroundMark x1="99090" y1="58496" x2="87906" y2="84863"/>
                          <a14:foregroundMark x1="87906" y1="84863" x2="95969" y2="88965"/>
                          <a14:foregroundMark x1="98440" y1="66504" x2="99610" y2="85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70" y="981641"/>
              <a:ext cx="1463448" cy="194872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0B18543-0F99-64F7-1BD7-913D35659A18}"/>
              </a:ext>
            </a:extLst>
          </p:cNvPr>
          <p:cNvGrpSpPr/>
          <p:nvPr/>
        </p:nvGrpSpPr>
        <p:grpSpPr>
          <a:xfrm>
            <a:off x="5694500" y="1153908"/>
            <a:ext cx="2171797" cy="2247118"/>
            <a:chOff x="5694500" y="1153908"/>
            <a:chExt cx="2171797" cy="224711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760A50E-7356-8E2A-EE47-20E4CAF2D730}"/>
                </a:ext>
              </a:extLst>
            </p:cNvPr>
            <p:cNvSpPr txBox="1"/>
            <p:nvPr/>
          </p:nvSpPr>
          <p:spPr>
            <a:xfrm>
              <a:off x="5694500" y="3093249"/>
              <a:ext cx="2171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r>
                <a:rPr lang="fr-FR" dirty="0"/>
                <a:t>Mathilde GURY</a:t>
              </a:r>
            </a:p>
          </p:txBody>
        </p:sp>
        <p:pic>
          <p:nvPicPr>
            <p:cNvPr id="21" name="Image 20" descr="Une image contenant personne, verres, posant&#10;&#10;Description générée automatiquement">
              <a:extLst>
                <a:ext uri="{FF2B5EF4-FFF2-40B4-BE49-F238E27FC236}">
                  <a16:creationId xmlns:a16="http://schemas.microsoft.com/office/drawing/2014/main" id="{FC0F419D-2187-3BA8-8ACC-08C06DA38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017" y="1153908"/>
              <a:ext cx="1463448" cy="180768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DB6B5EB-AF14-A0FA-2E6C-C620F742A581}"/>
              </a:ext>
            </a:extLst>
          </p:cNvPr>
          <p:cNvGrpSpPr/>
          <p:nvPr/>
        </p:nvGrpSpPr>
        <p:grpSpPr>
          <a:xfrm>
            <a:off x="5694500" y="4156458"/>
            <a:ext cx="1801982" cy="2434555"/>
            <a:chOff x="5694500" y="4156458"/>
            <a:chExt cx="1801982" cy="243455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D2629C7-E0C8-6281-8E14-6D989E478F69}"/>
                </a:ext>
              </a:extLst>
            </p:cNvPr>
            <p:cNvSpPr txBox="1"/>
            <p:nvPr/>
          </p:nvSpPr>
          <p:spPr>
            <a:xfrm>
              <a:off x="5694500" y="6283236"/>
              <a:ext cx="1708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Nelly VADE</a:t>
              </a:r>
            </a:p>
          </p:txBody>
        </p:sp>
        <p:pic>
          <p:nvPicPr>
            <p:cNvPr id="25" name="Image 24" descr="Une image contenant personne, habits, lunettes&#10;&#10;Description générée automatiquement">
              <a:extLst>
                <a:ext uri="{FF2B5EF4-FFF2-40B4-BE49-F238E27FC236}">
                  <a16:creationId xmlns:a16="http://schemas.microsoft.com/office/drawing/2014/main" id="{23D6D17C-C41B-95F4-51AA-40AA37C93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61" b="89990" l="9375" r="89974">
                          <a14:foregroundMark x1="21810" y1="64551" x2="5273" y2="73242"/>
                          <a14:foregroundMark x1="5273" y1="73242" x2="9375" y2="80518"/>
                          <a14:foregroundMark x1="9375" y1="80518" x2="19792" y2="85742"/>
                          <a14:foregroundMark x1="19792" y1="85742" x2="60482" y2="88770"/>
                          <a14:foregroundMark x1="60482" y1="88770" x2="76693" y2="87061"/>
                          <a14:foregroundMark x1="76693" y1="87061" x2="88737" y2="80273"/>
                          <a14:foregroundMark x1="88737" y1="80273" x2="87435" y2="72803"/>
                          <a14:foregroundMark x1="87435" y1="72803" x2="80013" y2="66650"/>
                          <a14:foregroundMark x1="80013" y1="66650" x2="66406" y2="63818"/>
                          <a14:foregroundMark x1="66406" y1="63818" x2="61589" y2="61084"/>
                          <a14:foregroundMark x1="23047" y1="69189" x2="20703" y2="76367"/>
                          <a14:foregroundMark x1="20703" y1="76367" x2="24414" y2="85156"/>
                          <a14:foregroundMark x1="24414" y1="85156" x2="76758" y2="89160"/>
                          <a14:foregroundMark x1="76758" y1="89160" x2="87695" y2="80127"/>
                          <a14:foregroundMark x1="87695" y1="80127" x2="84375" y2="70459"/>
                          <a14:foregroundMark x1="84375" y1="70459" x2="76172" y2="66016"/>
                          <a14:foregroundMark x1="76172" y1="66016" x2="62891" y2="63965"/>
                          <a14:foregroundMark x1="62891" y1="63965" x2="22656" y2="69336"/>
                          <a14:foregroundMark x1="63021" y1="64551" x2="26107" y2="70703"/>
                          <a14:foregroundMark x1="26107" y1="70703" x2="27995" y2="79150"/>
                          <a14:foregroundMark x1="27995" y1="79150" x2="39518" y2="86670"/>
                          <a14:foregroundMark x1="39518" y1="86670" x2="63281" y2="87305"/>
                          <a14:foregroundMark x1="63281" y1="87305" x2="77344" y2="86084"/>
                          <a14:foregroundMark x1="77344" y1="86084" x2="84570" y2="77051"/>
                          <a14:foregroundMark x1="84570" y1="77051" x2="81641" y2="69482"/>
                          <a14:foregroundMark x1="81641" y1="69482" x2="63411" y2="64404"/>
                          <a14:foregroundMark x1="86133" y1="56934" x2="86133" y2="569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34" y="4156458"/>
              <a:ext cx="1463448" cy="195126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6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id="{99822F3A-2135-3002-7FD0-EC76FA23B77D}"/>
              </a:ext>
            </a:extLst>
          </p:cNvPr>
          <p:cNvGrpSpPr/>
          <p:nvPr/>
        </p:nvGrpSpPr>
        <p:grpSpPr>
          <a:xfrm>
            <a:off x="257684" y="566902"/>
            <a:ext cx="5838315" cy="6163682"/>
            <a:chOff x="274864" y="626360"/>
            <a:chExt cx="5714999" cy="6566967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E8AABC2-4434-34DC-3D09-FAF3D2F61163}"/>
                </a:ext>
              </a:extLst>
            </p:cNvPr>
            <p:cNvSpPr txBox="1"/>
            <p:nvPr/>
          </p:nvSpPr>
          <p:spPr>
            <a:xfrm>
              <a:off x="274864" y="626360"/>
              <a:ext cx="5714999" cy="215444"/>
            </a:xfrm>
            <a:prstGeom prst="rect">
              <a:avLst/>
            </a:prstGeom>
            <a:noFill/>
            <a:ln w="19050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Information Réseau AJA au patient par médecin ou équipe pluridisciplinaire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0A45FFD-BE25-DCDD-627C-136D3FAD618B}"/>
                </a:ext>
              </a:extLst>
            </p:cNvPr>
            <p:cNvSpPr txBox="1"/>
            <p:nvPr/>
          </p:nvSpPr>
          <p:spPr>
            <a:xfrm>
              <a:off x="2174341" y="1114392"/>
              <a:ext cx="1933636" cy="215444"/>
            </a:xfrm>
            <a:prstGeom prst="rect">
              <a:avLst/>
            </a:prstGeom>
            <a:noFill/>
            <a:ln w="19050">
              <a:solidFill>
                <a:srgbClr val="F79646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RCP </a:t>
              </a:r>
              <a:r>
                <a:rPr kumimoji="0" lang="fr-FR" sz="8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Info directe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DD916719-FDC8-014D-8A92-1ACCABAA833B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>
              <a:off x="3132364" y="841804"/>
              <a:ext cx="8796" cy="272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C96154B-048B-E8A9-EC3F-64ECF08DE33B}"/>
                </a:ext>
              </a:extLst>
            </p:cNvPr>
            <p:cNvGrpSpPr/>
            <p:nvPr/>
          </p:nvGrpSpPr>
          <p:grpSpPr>
            <a:xfrm>
              <a:off x="1533075" y="1592290"/>
              <a:ext cx="3217042" cy="610893"/>
              <a:chOff x="3738180" y="1581898"/>
              <a:chExt cx="3217042" cy="610893"/>
            </a:xfrm>
          </p:grpSpPr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67C47AD8-B1A4-0788-A774-3351B0C172C7}"/>
                  </a:ext>
                </a:extLst>
              </p:cNvPr>
              <p:cNvSpPr txBox="1"/>
              <p:nvPr/>
            </p:nvSpPr>
            <p:spPr>
              <a:xfrm>
                <a:off x="4784664" y="1581898"/>
                <a:ext cx="1123200" cy="215444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01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IDEC</a:t>
                </a:r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E59354D7-5BAF-051B-D2FC-340A1FF6BE9D}"/>
                  </a:ext>
                </a:extLst>
              </p:cNvPr>
              <p:cNvSpPr txBox="1"/>
              <p:nvPr/>
            </p:nvSpPr>
            <p:spPr>
              <a:xfrm>
                <a:off x="3738180" y="1854237"/>
                <a:ext cx="32170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Entretien individuel avec le patient et/ou aidant = questionnaire à remplir + autorisation à signer + photo</a:t>
                </a:r>
                <a:r>
                  <a:rPr kumimoji="0" lang="fr-FR" sz="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kumimoji="0" lang="fr-FR" sz="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5BD3E73C-935E-3DF4-561B-D15D71E43797}"/>
                </a:ext>
              </a:extLst>
            </p:cNvPr>
            <p:cNvCxnSpPr>
              <a:cxnSpLocks/>
              <a:stCxn id="39" idx="2"/>
              <a:endCxn id="63" idx="0"/>
            </p:cNvCxnSpPr>
            <p:nvPr/>
          </p:nvCxnSpPr>
          <p:spPr>
            <a:xfrm>
              <a:off x="3141160" y="1329836"/>
              <a:ext cx="0" cy="26245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487EF462-F4B0-170B-1417-E96301176F1D}"/>
                </a:ext>
              </a:extLst>
            </p:cNvPr>
            <p:cNvCxnSpPr>
              <a:cxnSpLocks/>
              <a:stCxn id="64" idx="2"/>
              <a:endCxn id="44" idx="0"/>
            </p:cNvCxnSpPr>
            <p:nvPr/>
          </p:nvCxnSpPr>
          <p:spPr>
            <a:xfrm flipH="1">
              <a:off x="3132902" y="2203182"/>
              <a:ext cx="8693" cy="21703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7FE349B-4691-45B7-5FEB-DDC33D6137E6}"/>
                </a:ext>
              </a:extLst>
            </p:cNvPr>
            <p:cNvSpPr txBox="1"/>
            <p:nvPr/>
          </p:nvSpPr>
          <p:spPr>
            <a:xfrm>
              <a:off x="2571302" y="2420217"/>
              <a:ext cx="1123200" cy="36070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Staff AJA</a:t>
              </a:r>
              <a:b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tous les lundis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FBBED3C-05DB-5483-9964-7D4B816EBA2A}"/>
                </a:ext>
              </a:extLst>
            </p:cNvPr>
            <p:cNvSpPr txBox="1"/>
            <p:nvPr/>
          </p:nvSpPr>
          <p:spPr>
            <a:xfrm>
              <a:off x="2070514" y="3400425"/>
              <a:ext cx="2123700" cy="21544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Orientation SOS équipe AJA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660E848-0C5D-B99F-F93D-D182ADE09C6D}"/>
                </a:ext>
              </a:extLst>
            </p:cNvPr>
            <p:cNvSpPr txBox="1"/>
            <p:nvPr/>
          </p:nvSpPr>
          <p:spPr>
            <a:xfrm>
              <a:off x="2305837" y="2963496"/>
              <a:ext cx="16530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Patient et/ou Aidant</a:t>
              </a: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FCD3B59D-74D6-A535-560E-712A2A96472C}"/>
                </a:ext>
              </a:extLst>
            </p:cNvPr>
            <p:cNvCxnSpPr>
              <a:stCxn id="44" idx="2"/>
              <a:endCxn id="46" idx="0"/>
            </p:cNvCxnSpPr>
            <p:nvPr/>
          </p:nvCxnSpPr>
          <p:spPr>
            <a:xfrm flipH="1">
              <a:off x="3132365" y="2780922"/>
              <a:ext cx="537" cy="18257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FFD68F55-A6E9-3027-3637-FC299C6A1D59}"/>
                </a:ext>
              </a:extLst>
            </p:cNvPr>
            <p:cNvCxnSpPr>
              <a:cxnSpLocks/>
              <a:stCxn id="46" idx="2"/>
              <a:endCxn id="45" idx="0"/>
            </p:cNvCxnSpPr>
            <p:nvPr/>
          </p:nvCxnSpPr>
          <p:spPr>
            <a:xfrm>
              <a:off x="3132364" y="3178940"/>
              <a:ext cx="0" cy="22148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CB206BC-946D-D802-DB12-46AC15C47D94}"/>
                </a:ext>
              </a:extLst>
            </p:cNvPr>
            <p:cNvSpPr txBox="1"/>
            <p:nvPr/>
          </p:nvSpPr>
          <p:spPr>
            <a:xfrm>
              <a:off x="1312795" y="3839732"/>
              <a:ext cx="3639138" cy="49187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 defTabSz="401010">
                <a:def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Coordination avec SOS intra ou extra hospitalier et/ou intervenants extérieurs</a:t>
              </a:r>
            </a:p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Exemple : psychologue, Assistant Social, IDE scolaire, </a:t>
              </a:r>
              <a:br>
                <a:rPr kumimoji="0" lang="fr-FR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CPE, kinésithérapeute, </a:t>
              </a:r>
              <a:r>
                <a:rPr kumimoji="0" lang="fr-FR" sz="8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endPara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18D52C7E-828F-4FED-9087-705807C6C2D0}"/>
                </a:ext>
              </a:extLst>
            </p:cNvPr>
            <p:cNvCxnSpPr>
              <a:cxnSpLocks/>
              <a:stCxn id="45" idx="2"/>
              <a:endCxn id="49" idx="0"/>
            </p:cNvCxnSpPr>
            <p:nvPr/>
          </p:nvCxnSpPr>
          <p:spPr>
            <a:xfrm>
              <a:off x="3132364" y="3615868"/>
              <a:ext cx="0" cy="22386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938F2F4-E542-AE30-FD75-5521C1033956}"/>
                </a:ext>
              </a:extLst>
            </p:cNvPr>
            <p:cNvSpPr txBox="1"/>
            <p:nvPr/>
          </p:nvSpPr>
          <p:spPr>
            <a:xfrm>
              <a:off x="1945402" y="4838387"/>
              <a:ext cx="2373922" cy="21544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 defTabSz="401010">
                <a:def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Contact avec le patient si besoin</a:t>
              </a:r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BCDE68D5-7D0F-3727-DED6-360F4DDE33FD}"/>
                </a:ext>
              </a:extLst>
            </p:cNvPr>
            <p:cNvCxnSpPr>
              <a:cxnSpLocks/>
              <a:stCxn id="49" idx="2"/>
              <a:endCxn id="51" idx="0"/>
            </p:cNvCxnSpPr>
            <p:nvPr/>
          </p:nvCxnSpPr>
          <p:spPr>
            <a:xfrm flipH="1">
              <a:off x="3132363" y="4331603"/>
              <a:ext cx="1" cy="50678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EF4CD23-3E62-51A5-4D30-FFD7E9D3D91C}"/>
                </a:ext>
              </a:extLst>
            </p:cNvPr>
            <p:cNvSpPr txBox="1"/>
            <p:nvPr/>
          </p:nvSpPr>
          <p:spPr>
            <a:xfrm>
              <a:off x="1609571" y="5257026"/>
              <a:ext cx="3063176" cy="21544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 defTabSz="401010">
                <a:def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Restitution par un membre de l’équipe AJA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D5601675-7FA3-FD72-EBF5-1F29C4044FB7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>
            <a:xfrm>
              <a:off x="3132363" y="5053831"/>
              <a:ext cx="8796" cy="20319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472E8C6-F8F3-BEE5-B54D-7A59CAB9993C}"/>
                </a:ext>
              </a:extLst>
            </p:cNvPr>
            <p:cNvSpPr txBox="1"/>
            <p:nvPr/>
          </p:nvSpPr>
          <p:spPr>
            <a:xfrm>
              <a:off x="1605045" y="5862470"/>
              <a:ext cx="1140639" cy="21544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 defTabSz="401010">
                <a:def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STAFF AJA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ABFE6E1-85CE-7481-94FB-FBBFA93994AC}"/>
                </a:ext>
              </a:extLst>
            </p:cNvPr>
            <p:cNvSpPr txBox="1"/>
            <p:nvPr/>
          </p:nvSpPr>
          <p:spPr>
            <a:xfrm>
              <a:off x="3354500" y="5866626"/>
              <a:ext cx="1404756" cy="215444"/>
            </a:xfrm>
            <a:prstGeom prst="rect">
              <a:avLst/>
            </a:prstGeom>
            <a:noFill/>
            <a:ln w="19050">
              <a:solidFill>
                <a:srgbClr val="F79646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 defTabSz="401010">
                <a:def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Référent service</a:t>
              </a:r>
            </a:p>
          </p:txBody>
        </p:sp>
        <p:cxnSp>
          <p:nvCxnSpPr>
            <p:cNvPr id="57" name="Connecteur : en angle 56">
              <a:extLst>
                <a:ext uri="{FF2B5EF4-FFF2-40B4-BE49-F238E27FC236}">
                  <a16:creationId xmlns:a16="http://schemas.microsoft.com/office/drawing/2014/main" id="{F1174C1E-D116-6F72-2E82-74D4E0047DA9}"/>
                </a:ext>
              </a:extLst>
            </p:cNvPr>
            <p:cNvCxnSpPr>
              <a:cxnSpLocks/>
              <a:stCxn id="53" idx="2"/>
              <a:endCxn id="56" idx="0"/>
            </p:cNvCxnSpPr>
            <p:nvPr/>
          </p:nvCxnSpPr>
          <p:spPr>
            <a:xfrm rot="16200000" flipH="1">
              <a:off x="3401940" y="5211687"/>
              <a:ext cx="394156" cy="91572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8" name="Connecteur : en angle 57">
              <a:extLst>
                <a:ext uri="{FF2B5EF4-FFF2-40B4-BE49-F238E27FC236}">
                  <a16:creationId xmlns:a16="http://schemas.microsoft.com/office/drawing/2014/main" id="{74CE047B-6034-87E0-3952-BC2A63A82C4B}"/>
                </a:ext>
              </a:extLst>
            </p:cNvPr>
            <p:cNvCxnSpPr>
              <a:cxnSpLocks/>
              <a:stCxn id="53" idx="2"/>
              <a:endCxn id="55" idx="0"/>
            </p:cNvCxnSpPr>
            <p:nvPr/>
          </p:nvCxnSpPr>
          <p:spPr>
            <a:xfrm rot="5400000">
              <a:off x="2463262" y="5184574"/>
              <a:ext cx="390000" cy="965794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1B1B7A4-8118-8295-E481-AE6E84F7081D}"/>
                </a:ext>
              </a:extLst>
            </p:cNvPr>
            <p:cNvSpPr txBox="1"/>
            <p:nvPr/>
          </p:nvSpPr>
          <p:spPr>
            <a:xfrm>
              <a:off x="1533074" y="6530543"/>
              <a:ext cx="4423225" cy="229540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 defTabSz="401010">
                <a:def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Evolution du besoin des patient </a:t>
              </a:r>
              <a:r>
                <a:rPr kumimoji="0" lang="fr-FR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(contact patient, soignant ou autre)</a:t>
              </a:r>
              <a:endPara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C836CB9-755D-7501-34C2-ACD475D5CCAC}"/>
                </a:ext>
              </a:extLst>
            </p:cNvPr>
            <p:cNvSpPr txBox="1"/>
            <p:nvPr/>
          </p:nvSpPr>
          <p:spPr>
            <a:xfrm>
              <a:off x="1533073" y="6977883"/>
              <a:ext cx="3077400" cy="21544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 defTabSz="401010">
                <a:def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401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Patient décédé : PEC possible des aidants</a:t>
              </a:r>
            </a:p>
          </p:txBody>
        </p:sp>
        <p:cxnSp>
          <p:nvCxnSpPr>
            <p:cNvPr id="61" name="Connecteur : en angle 60">
              <a:extLst>
                <a:ext uri="{FF2B5EF4-FFF2-40B4-BE49-F238E27FC236}">
                  <a16:creationId xmlns:a16="http://schemas.microsoft.com/office/drawing/2014/main" id="{75311F00-FEA3-5F82-E0A9-CF1C891550AE}"/>
                </a:ext>
              </a:extLst>
            </p:cNvPr>
            <p:cNvCxnSpPr>
              <a:cxnSpLocks/>
              <a:stCxn id="60" idx="1"/>
              <a:endCxn id="44" idx="1"/>
            </p:cNvCxnSpPr>
            <p:nvPr/>
          </p:nvCxnSpPr>
          <p:spPr>
            <a:xfrm rot="10800000" flipH="1">
              <a:off x="1533073" y="2600571"/>
              <a:ext cx="1038229" cy="4485036"/>
            </a:xfrm>
            <a:prstGeom prst="bentConnector3">
              <a:avLst>
                <a:gd name="adj1" fmla="val -21553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62" name="Connecteur : en angle 61">
              <a:extLst>
                <a:ext uri="{FF2B5EF4-FFF2-40B4-BE49-F238E27FC236}">
                  <a16:creationId xmlns:a16="http://schemas.microsoft.com/office/drawing/2014/main" id="{A265F2B8-6570-EE9E-3165-7915D7A01061}"/>
                </a:ext>
              </a:extLst>
            </p:cNvPr>
            <p:cNvCxnSpPr>
              <a:cxnSpLocks/>
              <a:stCxn id="59" idx="1"/>
              <a:endCxn id="44" idx="1"/>
            </p:cNvCxnSpPr>
            <p:nvPr/>
          </p:nvCxnSpPr>
          <p:spPr>
            <a:xfrm rot="10800000" flipH="1">
              <a:off x="1533073" y="2600571"/>
              <a:ext cx="1038229" cy="4044743"/>
            </a:xfrm>
            <a:prstGeom prst="bentConnector3">
              <a:avLst>
                <a:gd name="adj1" fmla="val -21553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6637448F-96BB-6954-1C53-4EECD51FE5FA}"/>
              </a:ext>
            </a:extLst>
          </p:cNvPr>
          <p:cNvGrpSpPr/>
          <p:nvPr/>
        </p:nvGrpSpPr>
        <p:grpSpPr>
          <a:xfrm>
            <a:off x="7156329" y="722265"/>
            <a:ext cx="4073310" cy="3458337"/>
            <a:chOff x="6499188" y="1008875"/>
            <a:chExt cx="4073310" cy="3458337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82792396-6197-427B-64CE-03D1932A8535}"/>
                </a:ext>
              </a:extLst>
            </p:cNvPr>
            <p:cNvGrpSpPr/>
            <p:nvPr/>
          </p:nvGrpSpPr>
          <p:grpSpPr>
            <a:xfrm>
              <a:off x="6602401" y="1100066"/>
              <a:ext cx="3833315" cy="3231889"/>
              <a:chOff x="6515060" y="733113"/>
              <a:chExt cx="3833315" cy="3231889"/>
            </a:xfrm>
          </p:grpSpPr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7738916F-B7B2-3E51-454B-0A9EFAF8E5F9}"/>
                  </a:ext>
                </a:extLst>
              </p:cNvPr>
              <p:cNvSpPr txBox="1"/>
              <p:nvPr/>
            </p:nvSpPr>
            <p:spPr>
              <a:xfrm>
                <a:off x="6601071" y="733113"/>
                <a:ext cx="3747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01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Interventions possibles au cours de 4 phases</a:t>
                </a:r>
              </a:p>
            </p:txBody>
          </p:sp>
          <p:grpSp>
            <p:nvGrpSpPr>
              <p:cNvPr id="69" name="Groupe 68">
                <a:extLst>
                  <a:ext uri="{FF2B5EF4-FFF2-40B4-BE49-F238E27FC236}">
                    <a16:creationId xmlns:a16="http://schemas.microsoft.com/office/drawing/2014/main" id="{A1B5867A-29DB-3C7D-F416-DB5582B3333A}"/>
                  </a:ext>
                </a:extLst>
              </p:cNvPr>
              <p:cNvGrpSpPr/>
              <p:nvPr/>
            </p:nvGrpSpPr>
            <p:grpSpPr>
              <a:xfrm>
                <a:off x="6515060" y="1066739"/>
                <a:ext cx="3807302" cy="2898263"/>
                <a:chOff x="6123667" y="3415393"/>
                <a:chExt cx="3807302" cy="2898263"/>
              </a:xfrm>
            </p:grpSpPr>
            <p:graphicFrame>
              <p:nvGraphicFramePr>
                <p:cNvPr id="70" name="Diagramme 69">
                  <a:extLst>
                    <a:ext uri="{FF2B5EF4-FFF2-40B4-BE49-F238E27FC236}">
                      <a16:creationId xmlns:a16="http://schemas.microsoft.com/office/drawing/2014/main" id="{CAE152EC-FC68-AF33-E6E0-71D4E8C4F6A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203393106"/>
                    </p:ext>
                  </p:extLst>
                </p:nvPr>
              </p:nvGraphicFramePr>
              <p:xfrm>
                <a:off x="6129613" y="3415394"/>
                <a:ext cx="1655927" cy="14164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aphicFrame>
              <p:nvGraphicFramePr>
                <p:cNvPr id="71" name="Diagramme 70">
                  <a:extLst>
                    <a:ext uri="{FF2B5EF4-FFF2-40B4-BE49-F238E27FC236}">
                      <a16:creationId xmlns:a16="http://schemas.microsoft.com/office/drawing/2014/main" id="{4744045C-8826-1BAC-A658-87323B10239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68047724"/>
                    </p:ext>
                  </p:extLst>
                </p:nvPr>
              </p:nvGraphicFramePr>
              <p:xfrm>
                <a:off x="8275042" y="3415393"/>
                <a:ext cx="1655927" cy="14164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  <p:graphicFrame>
              <p:nvGraphicFramePr>
                <p:cNvPr id="72" name="Diagramme 71">
                  <a:extLst>
                    <a:ext uri="{FF2B5EF4-FFF2-40B4-BE49-F238E27FC236}">
                      <a16:creationId xmlns:a16="http://schemas.microsoft.com/office/drawing/2014/main" id="{A5E8145A-3CC7-A69A-BCED-F04F22BAAAF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00984124"/>
                    </p:ext>
                  </p:extLst>
                </p:nvPr>
              </p:nvGraphicFramePr>
              <p:xfrm>
                <a:off x="6123667" y="4897223"/>
                <a:ext cx="1655927" cy="14164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2" r:lo="rId13" r:qs="rId14" r:cs="rId15"/>
                </a:graphicData>
              </a:graphic>
            </p:graphicFrame>
            <p:graphicFrame>
              <p:nvGraphicFramePr>
                <p:cNvPr id="73" name="Diagramme 72">
                  <a:extLst>
                    <a:ext uri="{FF2B5EF4-FFF2-40B4-BE49-F238E27FC236}">
                      <a16:creationId xmlns:a16="http://schemas.microsoft.com/office/drawing/2014/main" id="{888267E0-DF5F-9892-26FE-74C80F68D56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222292839"/>
                    </p:ext>
                  </p:extLst>
                </p:nvPr>
              </p:nvGraphicFramePr>
              <p:xfrm>
                <a:off x="8269096" y="4549624"/>
                <a:ext cx="1655927" cy="14164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7" r:lo="rId18" r:qs="rId19" r:cs="rId20"/>
                </a:graphicData>
              </a:graphic>
            </p:graphicFrame>
          </p:grp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2E83144-6F70-0D29-E14B-ABB10724C82C}"/>
                </a:ext>
              </a:extLst>
            </p:cNvPr>
            <p:cNvSpPr/>
            <p:nvPr/>
          </p:nvSpPr>
          <p:spPr>
            <a:xfrm>
              <a:off x="6499188" y="1008875"/>
              <a:ext cx="4073310" cy="3458337"/>
            </a:xfrm>
            <a:prstGeom prst="rect">
              <a:avLst/>
            </a:prstGeom>
            <a:noFill/>
            <a:ln w="9525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id="{58D3F995-EE12-1FF8-049A-6B94E4F8A936}"/>
              </a:ext>
            </a:extLst>
          </p:cNvPr>
          <p:cNvSpPr txBox="1"/>
          <p:nvPr/>
        </p:nvSpPr>
        <p:spPr>
          <a:xfrm>
            <a:off x="6365315" y="4441810"/>
            <a:ext cx="3738507" cy="15696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 defTabSz="401010">
              <a:defRPr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defTabSz="401010">
              <a:defRPr/>
            </a:pPr>
            <a:r>
              <a:rPr lang="fr-FR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Traçabilité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171450" indent="-171450" algn="l" defTabSz="401010">
              <a:buFont typeface="Calibri" panose="020F0502020204030204" pitchFamily="34" charset="0"/>
              <a:buChar char="‐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des sms</a:t>
            </a:r>
          </a:p>
          <a:p>
            <a:pPr marL="171450" indent="-171450" algn="l" defTabSz="401010">
              <a:buFont typeface="Calibri" panose="020F0502020204030204" pitchFamily="34" charset="0"/>
              <a:buChar char="‐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 du patient </a:t>
            </a:r>
          </a:p>
          <a:p>
            <a:pPr marL="742950" lvl="1" indent="-285750" defTabSz="401010">
              <a:buFont typeface="Wingdings" panose="05000000000000000000" pitchFamily="2" charset="2"/>
              <a:buChar char="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Prévenir la collègue concernée par mail</a:t>
            </a:r>
          </a:p>
          <a:p>
            <a:pPr marL="171450" indent="-171450" algn="l" defTabSz="401010">
              <a:buFont typeface="Calibri" panose="020F0502020204030204" pitchFamily="34" charset="0"/>
              <a:buChar char="‐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patient </a:t>
            </a:r>
          </a:p>
          <a:p>
            <a:pPr marL="685800" lvl="1" indent="-228600" defTabSz="401010">
              <a:buSzPct val="180000"/>
              <a:buBlip>
                <a:blip r:embed="rId22"/>
              </a:buBlip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confidentiel</a:t>
            </a:r>
          </a:p>
          <a:p>
            <a:pPr marL="171450" indent="-171450" algn="l" defTabSz="401010">
              <a:buFont typeface="Calibri" panose="020F0502020204030204" pitchFamily="34" charset="0"/>
              <a:buChar char="‐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chaque étape du parcours </a:t>
            </a:r>
          </a:p>
          <a:p>
            <a:pPr marL="628650" lvl="1" indent="-171450" defTabSz="401010">
              <a:buFont typeface="Wingdings" panose="05000000000000000000" pitchFamily="2" charset="2"/>
              <a:buChar char="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Traçabilité dans le dossier patient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6D9E63-AE9D-CD6B-7627-8997594DE7FB}"/>
              </a:ext>
            </a:extLst>
          </p:cNvPr>
          <p:cNvSpPr txBox="1"/>
          <p:nvPr/>
        </p:nvSpPr>
        <p:spPr>
          <a:xfrm>
            <a:off x="3706931" y="182728"/>
            <a:ext cx="49123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 RESEAU AJA</a:t>
            </a:r>
          </a:p>
        </p:txBody>
      </p:sp>
    </p:spTree>
    <p:extLst>
      <p:ext uri="{BB962C8B-B14F-4D97-AF65-F5344CB8AC3E}">
        <p14:creationId xmlns:p14="http://schemas.microsoft.com/office/powerpoint/2010/main" val="10742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BED50F5-EBD0-9112-7F10-8472F336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248" y="85885"/>
            <a:ext cx="10364451" cy="985431"/>
          </a:xfrm>
        </p:spPr>
        <p:txBody>
          <a:bodyPr>
            <a:normAutofit/>
          </a:bodyPr>
          <a:lstStyle/>
          <a:p>
            <a:pPr algn="ctr"/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OUTILS DE COMMUNICATION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14F6C0-59F9-CE82-770F-7F00CE25E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4" t="15336" r="24887" b="15336"/>
          <a:stretch/>
        </p:blipFill>
        <p:spPr>
          <a:xfrm>
            <a:off x="861233" y="1603948"/>
            <a:ext cx="3022212" cy="2141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E99DA7-CD2A-A736-EB22-23585E741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2" t="18369" r="25341" b="12911"/>
          <a:stretch/>
        </p:blipFill>
        <p:spPr>
          <a:xfrm>
            <a:off x="861233" y="4175067"/>
            <a:ext cx="3014810" cy="2157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70A51A-856C-0ACE-005C-2036C9AF6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496" y="1603948"/>
            <a:ext cx="3153899" cy="45067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E4FEE8-5EE6-94E2-388B-A2D7C17A6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850" y="1500661"/>
            <a:ext cx="3415377" cy="24151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A54A3D-DF67-D8BF-90D4-6A4273F5F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849" y="4140611"/>
            <a:ext cx="3415377" cy="24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8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50D06-60A7-74D3-C83C-A86AE625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457" y="0"/>
            <a:ext cx="9080890" cy="1137091"/>
          </a:xfrm>
        </p:spPr>
        <p:txBody>
          <a:bodyPr>
            <a:normAutofit/>
          </a:bodyPr>
          <a:lstStyle/>
          <a:p>
            <a:pPr algn="ctr"/>
            <a:r>
              <a:rPr lang="fr-FR" sz="2300" b="1" dirty="0">
                <a:solidFill>
                  <a:srgbClr val="148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SOINS ONCOLOGIQUES DE SUPPORT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CF1698-4233-C9E6-83F1-BCABDA26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277" y="1137091"/>
            <a:ext cx="8810445" cy="5148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u="sng" dirty="0">
                <a:solidFill>
                  <a:schemeClr val="tx1"/>
                </a:solidFill>
              </a:rPr>
              <a:t>Socle de base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Prise en charge :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De la douleur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Diététique et nutritionnelle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Psychologique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Sociale, familiale et professionnelle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u="sng" dirty="0">
                <a:solidFill>
                  <a:schemeClr val="tx1"/>
                </a:solidFill>
              </a:rPr>
              <a:t>5 soins de supports complémentaires </a:t>
            </a:r>
            <a:r>
              <a:rPr lang="fr-FR" sz="18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L’activité physique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Les conseils d’hygiène de vie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Le soutien psychologique des proches et des aidants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Le soutien à la mise en œuvre de la préservation de la fertilité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La prise en charge des troubles de la sexualité </a:t>
            </a:r>
          </a:p>
        </p:txBody>
      </p:sp>
    </p:spTree>
    <p:extLst>
      <p:ext uri="{BB962C8B-B14F-4D97-AF65-F5344CB8AC3E}">
        <p14:creationId xmlns:p14="http://schemas.microsoft.com/office/powerpoint/2010/main" val="381993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E383F7-09AB-0839-8D6A-56318BF9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087" y="314794"/>
            <a:ext cx="8534400" cy="817519"/>
          </a:xfrm>
        </p:spPr>
        <p:txBody>
          <a:bodyPr>
            <a:normAutofit/>
          </a:bodyPr>
          <a:lstStyle/>
          <a:p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missions globales</a:t>
            </a: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A4C8ABF5-28D2-4C6D-5B97-F9E258918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613268"/>
              </p:ext>
            </p:extLst>
          </p:nvPr>
        </p:nvGraphicFramePr>
        <p:xfrm>
          <a:off x="685800" y="1855033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66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F183C-F458-4AFF-3A19-09F1A183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64" y="2687963"/>
            <a:ext cx="3200400" cy="1325563"/>
          </a:xfrm>
        </p:spPr>
        <p:txBody>
          <a:bodyPr>
            <a:normAutofit/>
          </a:bodyPr>
          <a:lstStyle/>
          <a:p>
            <a:pPr algn="ctr"/>
            <a:r>
              <a:rPr lang="fr-FR" sz="2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besoins des AJA en BFC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4F7A804-D34E-A86A-099F-E96823CD7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218729"/>
              </p:ext>
            </p:extLst>
          </p:nvPr>
        </p:nvGraphicFramePr>
        <p:xfrm>
          <a:off x="498764" y="354575"/>
          <a:ext cx="9739744" cy="614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17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98F61-DFE3-8058-9E9B-59F5DE48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681" y="0"/>
            <a:ext cx="6142007" cy="981111"/>
          </a:xfrm>
        </p:spPr>
        <p:txBody>
          <a:bodyPr>
            <a:normAutofit/>
          </a:bodyPr>
          <a:lstStyle/>
          <a:p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concret : T. 23 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85D2A9-2EBF-2336-2E1E-2372740B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6" y="981111"/>
            <a:ext cx="9333329" cy="55728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100" u="sng" dirty="0">
                <a:solidFill>
                  <a:schemeClr val="accent2">
                    <a:lumMod val="75000"/>
                  </a:schemeClr>
                </a:solidFill>
              </a:rPr>
              <a:t>Histoire de la maladie </a:t>
            </a:r>
            <a:r>
              <a:rPr lang="fr-FR" sz="21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2100" b="1" dirty="0">
                <a:solidFill>
                  <a:schemeClr val="tx1"/>
                </a:solidFill>
              </a:rPr>
              <a:t>Diagnostic : LAM avec envahissement neuro méningé </a:t>
            </a:r>
            <a:r>
              <a:rPr lang="fr-FR" sz="2100" dirty="0">
                <a:solidFill>
                  <a:schemeClr val="tx1"/>
                </a:solidFill>
              </a:rPr>
              <a:t>en janvier 2023, suite à l’apparition d’un purpura. </a:t>
            </a:r>
          </a:p>
          <a:p>
            <a:pPr marL="0" indent="0">
              <a:buNone/>
            </a:pPr>
            <a:r>
              <a:rPr lang="fr-FR" sz="2100" b="1" dirty="0">
                <a:solidFill>
                  <a:schemeClr val="tx1"/>
                </a:solidFill>
              </a:rPr>
              <a:t>Traitements</a:t>
            </a:r>
            <a:r>
              <a:rPr lang="fr-FR" sz="2100" dirty="0">
                <a:solidFill>
                  <a:schemeClr val="tx1"/>
                </a:solidFill>
              </a:rPr>
              <a:t> : Chimio induction faite en réa pour surveillance. 3 cures de conso par la suite avec 6 PL. RTH encéphalique en juillet. </a:t>
            </a:r>
          </a:p>
          <a:p>
            <a:pPr marL="0" indent="0">
              <a:buNone/>
            </a:pPr>
            <a:r>
              <a:rPr lang="fr-FR" sz="2100" b="1" dirty="0">
                <a:solidFill>
                  <a:schemeClr val="tx1"/>
                </a:solidFill>
              </a:rPr>
              <a:t>CECOS</a:t>
            </a:r>
            <a:r>
              <a:rPr lang="fr-FR" sz="2100" dirty="0">
                <a:solidFill>
                  <a:schemeClr val="tx1"/>
                </a:solidFill>
              </a:rPr>
              <a:t> : non fait car PEC urgente </a:t>
            </a:r>
          </a:p>
          <a:p>
            <a:pPr marL="0" indent="0">
              <a:buNone/>
            </a:pPr>
            <a:r>
              <a:rPr lang="fr-FR" sz="2100" dirty="0">
                <a:solidFill>
                  <a:schemeClr val="tx1"/>
                </a:solidFill>
              </a:rPr>
              <a:t>Est en RC moléculaire depuis début aout.</a:t>
            </a:r>
          </a:p>
          <a:p>
            <a:pPr marL="0" indent="0">
              <a:buNone/>
            </a:pPr>
            <a:endParaRPr lang="fr-FR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100" u="sng" dirty="0">
                <a:solidFill>
                  <a:schemeClr val="accent2">
                    <a:lumMod val="75000"/>
                  </a:schemeClr>
                </a:solidFill>
              </a:rPr>
              <a:t>Vie personnelle </a:t>
            </a:r>
            <a:r>
              <a:rPr lang="fr-FR" sz="2100" dirty="0">
                <a:solidFill>
                  <a:schemeClr val="tx1"/>
                </a:solidFill>
              </a:rPr>
              <a:t>: (au moment du diagnostic)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100" dirty="0">
                <a:solidFill>
                  <a:schemeClr val="tx1"/>
                </a:solidFill>
                <a:sym typeface="Wingdings" panose="05000000000000000000" pitchFamily="2" charset="2"/>
              </a:rPr>
              <a:t> Vit seul dans son appartement à Belfort depuis 2 ans. Est célibataire.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100" dirty="0">
                <a:solidFill>
                  <a:schemeClr val="tx1"/>
                </a:solidFill>
                <a:sym typeface="Wingdings" panose="05000000000000000000" pitchFamily="2" charset="2"/>
              </a:rPr>
              <a:t>  Est en école d’ingénieur UTBM à Belfort en dernière année, est en passe de valider son diplôme. Est en alternance dans une usine d’équipement automobile. Ne peut pas faire son stage à l’étranger qui conditionne la validation du diplôme.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100" dirty="0">
                <a:solidFill>
                  <a:schemeClr val="tx1"/>
                </a:solidFill>
                <a:sym typeface="Wingdings" panose="05000000000000000000" pitchFamily="2" charset="2"/>
              </a:rPr>
              <a:t>Parents présents, un grand frère qu’il voit régulièrement. Cercle de 4 amis très proches.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100" dirty="0">
                <a:solidFill>
                  <a:schemeClr val="tx1"/>
                </a:solidFill>
                <a:sym typeface="Wingdings" panose="05000000000000000000" pitchFamily="2" charset="2"/>
              </a:rPr>
              <a:t>Rugbyman sur Pontarlier le Week end et entrainement en salle de sport en semaine à Belfort. </a:t>
            </a:r>
            <a:endParaRPr lang="fr-FR" sz="21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7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7B8C9C2-10BD-4DB3-553B-0C734C487473}"/>
              </a:ext>
            </a:extLst>
          </p:cNvPr>
          <p:cNvSpPr txBox="1"/>
          <p:nvPr/>
        </p:nvSpPr>
        <p:spPr>
          <a:xfrm>
            <a:off x="719527" y="579395"/>
            <a:ext cx="804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5F6EFC-9D12-1E51-A64F-D22A2BFBF6E2}"/>
              </a:ext>
            </a:extLst>
          </p:cNvPr>
          <p:cNvSpPr txBox="1"/>
          <p:nvPr/>
        </p:nvSpPr>
        <p:spPr>
          <a:xfrm flipH="1">
            <a:off x="719527" y="1314520"/>
            <a:ext cx="85893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Présentation en RCP SOS AJA en mars 2023</a:t>
            </a:r>
          </a:p>
          <a:p>
            <a:endParaRPr lang="fr-FR" dirty="0"/>
          </a:p>
          <a:p>
            <a:r>
              <a:rPr lang="fr-FR" dirty="0"/>
              <a:t>Entretien d’évaluation fait par </a:t>
            </a:r>
            <a:r>
              <a:rPr lang="fr-FR" b="1" dirty="0"/>
              <a:t>IDEC</a:t>
            </a:r>
            <a:r>
              <a:rPr lang="fr-FR" dirty="0"/>
              <a:t> en service SI hémato puis passage staff AJA. </a:t>
            </a:r>
          </a:p>
          <a:p>
            <a:endParaRPr lang="fr-FR" dirty="0"/>
          </a:p>
          <a:p>
            <a:r>
              <a:rPr lang="fr-FR" dirty="0"/>
              <a:t>→ Identification d’un besoin au niveau social : questionnement sur son aide </a:t>
            </a:r>
            <a:r>
              <a:rPr lang="fr-FR" dirty="0" err="1"/>
              <a:t>mobili</a:t>
            </a:r>
            <a:r>
              <a:rPr lang="fr-FR" dirty="0"/>
              <a:t>-jeunes.</a:t>
            </a:r>
          </a:p>
          <a:p>
            <a:endParaRPr lang="fr-FR" dirty="0"/>
          </a:p>
          <a:p>
            <a:r>
              <a:rPr lang="fr-FR" b="1" dirty="0"/>
              <a:t>Rôle AS AJA </a:t>
            </a:r>
            <a:r>
              <a:rPr lang="fr-FR" dirty="0"/>
              <a:t>: contact avec AS du service qui est allé rencontrer T. et a pu ainsi lui apporter une réponse rapide. </a:t>
            </a:r>
          </a:p>
          <a:p>
            <a:endParaRPr lang="fr-FR" dirty="0"/>
          </a:p>
          <a:p>
            <a:r>
              <a:rPr lang="fr-FR" dirty="0"/>
              <a:t>→ Identification d’un besoin APA : a perdu du poids rapidement du fait qu’il ne fait plus de sport.</a:t>
            </a:r>
          </a:p>
          <a:p>
            <a:endParaRPr lang="fr-FR" dirty="0"/>
          </a:p>
          <a:p>
            <a:r>
              <a:rPr lang="fr-FR" b="1" dirty="0"/>
              <a:t>Rôle APA AJA </a:t>
            </a:r>
            <a:r>
              <a:rPr lang="fr-FR" dirty="0"/>
              <a:t>: contact avec APA du service pour mettre en place un suivi et des recommandations pour le retour à domicile. </a:t>
            </a:r>
          </a:p>
          <a:p>
            <a:endParaRPr lang="fr-FR" dirty="0"/>
          </a:p>
          <a:p>
            <a:endParaRPr lang="fr-FR" dirty="0"/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526897-5F85-701F-17D5-2FF6C2E987F1}"/>
              </a:ext>
            </a:extLst>
          </p:cNvPr>
          <p:cNvSpPr txBox="1"/>
          <p:nvPr/>
        </p:nvSpPr>
        <p:spPr>
          <a:xfrm>
            <a:off x="2893100" y="257403"/>
            <a:ext cx="57262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CONCRET : T. 23 ANS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114304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E50BB52-5B63-F34D-9AB3-D80AAE1A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96" y="208444"/>
            <a:ext cx="6142007" cy="981111"/>
          </a:xfrm>
        </p:spPr>
        <p:txBody>
          <a:bodyPr>
            <a:normAutofit/>
          </a:bodyPr>
          <a:lstStyle/>
          <a:p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CONCRET : T. 23 ANS</a:t>
            </a:r>
            <a:br>
              <a:rPr lang="fr-FR" sz="2300" dirty="0"/>
            </a:br>
            <a:endParaRPr lang="fr-FR" sz="23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C0069A-6466-1F23-E216-D0B432862F3F}"/>
              </a:ext>
            </a:extLst>
          </p:cNvPr>
          <p:cNvSpPr txBox="1"/>
          <p:nvPr/>
        </p:nvSpPr>
        <p:spPr>
          <a:xfrm>
            <a:off x="812946" y="977520"/>
            <a:ext cx="86193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T. nous sollicitera ensuite à plusieurs reprises pour divers besoins: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/>
              <a:t>Appel de T. début mai </a:t>
            </a:r>
            <a:r>
              <a:rPr lang="fr-FR" dirty="0"/>
              <a:t>: il est inquiet car son diplôme est suspendu tant qu’il n’a pas de dérogation pour son stage à l’étranger et sa validation en anglais (niveau B2). Il aimerait une aide financière pour des cours d’anglais pour ne pas perdre de temps et pouvoir valider l’anglais.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b="1" dirty="0"/>
              <a:t>Rôle AS AJA </a:t>
            </a:r>
            <a:r>
              <a:rPr lang="fr-FR" dirty="0"/>
              <a:t>: contact avec référent handicap université pour expliquer la situation, transmission dossier demande de financement auprès de la ligue contre le cancer à T. (mais il ne fera pas la démarche).</a:t>
            </a:r>
          </a:p>
          <a:p>
            <a:r>
              <a:rPr lang="fr-FR" dirty="0"/>
              <a:t>Finalement, une dérogation lui sera accordée en août pour valider son diplôme.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/>
              <a:t>Appel de T. en juin </a:t>
            </a:r>
            <a:r>
              <a:rPr lang="fr-FR" dirty="0"/>
              <a:t>: est très inquiet car vient d’apprendre qu’il va avoir RTH, se pose beaucoup de questions, en profite pour évoquer ses pbs de concentration suite au traitement.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b="1" dirty="0"/>
              <a:t>Rôle IDEC AJA </a:t>
            </a:r>
            <a:r>
              <a:rPr lang="fr-FR" dirty="0"/>
              <a:t>: entretien avec T. pour lui expliquer les séances de RTH, lien avec hématologue pour l’informer du stress du patient.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36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8C0380B-8605-2AF6-B7FA-CDA2827C73B1}"/>
              </a:ext>
            </a:extLst>
          </p:cNvPr>
          <p:cNvSpPr txBox="1"/>
          <p:nvPr/>
        </p:nvSpPr>
        <p:spPr>
          <a:xfrm>
            <a:off x="3657600" y="358654"/>
            <a:ext cx="52465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rgbClr val="148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CONCRET T. 23 ANS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D8B38B-97CD-058B-CD2E-B2DE693B5907}"/>
              </a:ext>
            </a:extLst>
          </p:cNvPr>
          <p:cNvSpPr txBox="1"/>
          <p:nvPr/>
        </p:nvSpPr>
        <p:spPr>
          <a:xfrm>
            <a:off x="824322" y="902043"/>
            <a:ext cx="89004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Rôle psy AJA </a:t>
            </a:r>
            <a:r>
              <a:rPr lang="fr-FR" dirty="0"/>
              <a:t>: entretien avant début RTH mais pas de suivi derrière.</a:t>
            </a:r>
          </a:p>
          <a:p>
            <a:endParaRPr lang="fr-FR" dirty="0"/>
          </a:p>
          <a:p>
            <a:r>
              <a:rPr lang="fr-FR" b="1" dirty="0"/>
              <a:t>Rôle APA AJA </a:t>
            </a:r>
            <a:r>
              <a:rPr lang="fr-FR" dirty="0"/>
              <a:t>: Informations ONCOGITE données + recommandations APA en autonomie avec séances APA en HDJ pendant RTH. </a:t>
            </a:r>
          </a:p>
          <a:p>
            <a:endParaRPr lang="fr-FR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/>
              <a:t>Appel de T. en juillet </a:t>
            </a:r>
            <a:r>
              <a:rPr lang="fr-FR" dirty="0"/>
              <a:t>: veut des conseils pour mener à bien ses futurs entretiens d’embauche.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b="1" dirty="0"/>
              <a:t>Rôle IDEC AJA </a:t>
            </a:r>
            <a:r>
              <a:rPr lang="fr-FR" dirty="0"/>
              <a:t>: entretien avec le patient puis infos envoyées pour ONCONNECTE à l’emploi. SUIVI régulier avec contact SMS et appels.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/>
              <a:t>Contact par mail de l’hématologue en septembre</a:t>
            </a:r>
            <a:r>
              <a:rPr lang="fr-FR" dirty="0"/>
              <a:t>  : T. est en syndrome post traitement avec le moral au plus bas et fatigue physique ++ malgré un suivi APA au CH de Pontarlier depuis la fin des rayons (terminé fin août).</a:t>
            </a:r>
          </a:p>
          <a:p>
            <a:endParaRPr lang="fr-FR" dirty="0"/>
          </a:p>
          <a:p>
            <a:r>
              <a:rPr lang="fr-FR" b="1" dirty="0"/>
              <a:t>Rôle IDEC AJA </a:t>
            </a:r>
            <a:r>
              <a:rPr lang="fr-FR" dirty="0"/>
              <a:t>: transfert info à psy AJA et APA.</a:t>
            </a:r>
          </a:p>
          <a:p>
            <a:endParaRPr lang="fr-FR" dirty="0"/>
          </a:p>
          <a:p>
            <a:r>
              <a:rPr lang="fr-FR" b="1" dirty="0"/>
              <a:t>Rôle psy AJA </a:t>
            </a:r>
            <a:r>
              <a:rPr lang="fr-FR" dirty="0"/>
              <a:t>: entretien puis orientation pour suivi avec psy de la ligue à Pontarlier. </a:t>
            </a:r>
          </a:p>
          <a:p>
            <a:endParaRPr lang="fr-FR" dirty="0"/>
          </a:p>
          <a:p>
            <a:r>
              <a:rPr lang="fr-FR" b="1" dirty="0"/>
              <a:t>Rôle APA AJA </a:t>
            </a:r>
            <a:r>
              <a:rPr lang="fr-FR" dirty="0"/>
              <a:t>: demande de PEC en HDJ à la clinique du pays de Montbéliard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BE61E1-E981-2C9F-0908-761E4074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346" y="517154"/>
            <a:ext cx="8534400" cy="7681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sz="2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chiffres</a:t>
            </a:r>
            <a:br>
              <a:rPr lang="fr-FR" sz="2500" dirty="0"/>
            </a:br>
            <a:endParaRPr lang="fr-FR" sz="25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09AF95-26F1-BFF0-78F3-554A64FC63AF}"/>
              </a:ext>
            </a:extLst>
          </p:cNvPr>
          <p:cNvSpPr txBox="1"/>
          <p:nvPr/>
        </p:nvSpPr>
        <p:spPr>
          <a:xfrm>
            <a:off x="612475" y="2033103"/>
            <a:ext cx="4960189" cy="246221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/>
            <a:r>
              <a:rPr lang="fr-FR" sz="18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fr-FR" sz="1800" b="1" dirty="0">
                <a:solidFill>
                  <a:srgbClr val="FFC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: </a:t>
            </a:r>
            <a:r>
              <a:rPr lang="fr-FR" sz="18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dolescents et </a:t>
            </a: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eunes </a:t>
            </a:r>
            <a:r>
              <a:rPr lang="fr-FR" sz="1800" b="1" dirty="0">
                <a:solidFill>
                  <a:srgbClr val="FFC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dultes atteints de cancer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				</a:t>
            </a:r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15 à 24 ans</a:t>
            </a:r>
          </a:p>
          <a:p>
            <a:pPr marL="0"/>
            <a:endParaRPr lang="fr-FR" sz="18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2022 en France : </a:t>
            </a:r>
            <a:r>
              <a:rPr lang="fr-FR" sz="18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2300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ème cause de Décès évitable en France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ADA769-52F8-111F-E1B7-EDD4F6833500}"/>
              </a:ext>
            </a:extLst>
          </p:cNvPr>
          <p:cNvSpPr txBox="1"/>
          <p:nvPr/>
        </p:nvSpPr>
        <p:spPr>
          <a:xfrm>
            <a:off x="5838647" y="2041729"/>
            <a:ext cx="5254923" cy="218521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fr-FR" sz="18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File active AJA Bourgogne Franche-Comté</a:t>
            </a:r>
          </a:p>
          <a:p>
            <a:pPr indent="0" algn="ctr">
              <a:buNone/>
            </a:pPr>
            <a:endParaRPr lang="fr-FR" sz="2800" b="1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 2022 :  environ 100 AJA sur l’ensemble de la  BFC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80 % hématologie /20 % oncologie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Services adultes et pédiatriques</a:t>
            </a:r>
          </a:p>
        </p:txBody>
      </p:sp>
    </p:spTree>
    <p:extLst>
      <p:ext uri="{BB962C8B-B14F-4D97-AF65-F5344CB8AC3E}">
        <p14:creationId xmlns:p14="http://schemas.microsoft.com/office/powerpoint/2010/main" val="177557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C1CC4-E11F-44D9-80A2-1144F237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94" y="1324495"/>
            <a:ext cx="3508948" cy="590891"/>
          </a:xfrm>
        </p:spPr>
        <p:txBody>
          <a:bodyPr/>
          <a:lstStyle/>
          <a:p>
            <a:pPr algn="ctr"/>
            <a:r>
              <a:rPr lang="fr-FR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3A6891-F7F1-3077-1818-F51D69F7FFBE}"/>
              </a:ext>
            </a:extLst>
          </p:cNvPr>
          <p:cNvSpPr txBox="1"/>
          <p:nvPr/>
        </p:nvSpPr>
        <p:spPr>
          <a:xfrm>
            <a:off x="4483633" y="2321004"/>
            <a:ext cx="4616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i="1" dirty="0">
                <a:latin typeface="Bradley Hand ITC" panose="03070402050302030203" pitchFamily="66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6189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FC792-E226-9FFA-CAEA-23363C77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841"/>
          </a:xfrm>
        </p:spPr>
        <p:txBody>
          <a:bodyPr/>
          <a:lstStyle/>
          <a:p>
            <a:pPr algn="ctr"/>
            <a:r>
              <a:rPr lang="fr-FR" sz="2300" b="1" dirty="0">
                <a:solidFill>
                  <a:srgbClr val="148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E4D430-FEE1-66D6-C299-588FFBE51215}"/>
              </a:ext>
            </a:extLst>
          </p:cNvPr>
          <p:cNvSpPr txBox="1"/>
          <p:nvPr/>
        </p:nvSpPr>
        <p:spPr>
          <a:xfrm>
            <a:off x="1484243" y="1948070"/>
            <a:ext cx="79645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https://doi.org/10.1089/jayao.2020.0017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u="sng" kern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https://www.msdmanuals.com/fr/accueil/probl%C3%A8mes-de-sant%C3%A9-infantiles/croissance-et-d%C3%A9veloppement/d%C3%A9veloppement-de-l-adolescent</a:t>
            </a:r>
            <a:endParaRPr lang="en-US" sz="1800" kern="12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fr-FR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https://www.realites-pediatriques.com/wp-content/uploads/sites/3/2016/04/RP_187_Dos_Devernay.pdf</a:t>
            </a:r>
            <a:endParaRPr lang="en-US" sz="1800" dirty="0"/>
          </a:p>
          <a:p>
            <a:pPr marL="0" indent="0">
              <a:buNone/>
            </a:pPr>
            <a:r>
              <a:rPr lang="fr-FR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https://www.cairn.info/revue-l-information-psychiatrique-2014-1-page-11.htm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fr-FR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https://www.edimark.fr/correspondances-onco-hematologie/adolescent-ses-parents-confrontes-a-cancer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21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60AC7-EA4E-28F6-C5BF-B1117549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857" y="162142"/>
            <a:ext cx="5040285" cy="493205"/>
          </a:xfrm>
        </p:spPr>
        <p:txBody>
          <a:bodyPr anchor="b">
            <a:normAutofit/>
          </a:bodyPr>
          <a:lstStyle/>
          <a:p>
            <a:pPr algn="ctr"/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Répondre aux besoins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9AEEC-EFE0-7609-AAD8-2DE961D5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244" y="785517"/>
            <a:ext cx="7294810" cy="29398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  <a:cs typeface="Calibri" panose="020F0502020204030204" pitchFamily="34" charset="0"/>
              </a:rPr>
              <a:t>Les plans cancers 2 et 3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Extrait du Plan cancer 2 (2009-2013) : « 23.5 Améliorer la prise en charge des enfants atteints de cancer et lancer un programme d’actions spécifiques vis‐à‐vis des adolescents atteints de cancer […] ».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Extrait du Plan cancer 3 (2014-2019) : « Adapter les prises en charge des enfants, adolescents et jeunes adultes […] ».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Action 2.13 : « Assurer aux Adolescents et Jeunes Adultes une prise en charge tenant compte de leur spécificité et s’attachant au maintien du lien social.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C5357C-EDD2-BB01-5B78-256277FC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094504" y="1358901"/>
            <a:ext cx="1165925" cy="1647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D571EE-77C3-6787-283B-2B3BF98E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185" y="1358900"/>
            <a:ext cx="1316560" cy="164710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57A66A26-019E-553F-8ECA-8E0286C998C6}"/>
              </a:ext>
            </a:extLst>
          </p:cNvPr>
          <p:cNvGrpSpPr/>
          <p:nvPr/>
        </p:nvGrpSpPr>
        <p:grpSpPr>
          <a:xfrm>
            <a:off x="166255" y="3969329"/>
            <a:ext cx="8021781" cy="1477328"/>
            <a:chOff x="166255" y="4180343"/>
            <a:chExt cx="8021781" cy="1477328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3F726DF-0CA4-2754-77C5-ED3CC763B2D3}"/>
                </a:ext>
              </a:extLst>
            </p:cNvPr>
            <p:cNvSpPr txBox="1"/>
            <p:nvPr/>
          </p:nvSpPr>
          <p:spPr>
            <a:xfrm>
              <a:off x="1389262" y="4180343"/>
              <a:ext cx="679877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Organiser au niveau régional ou interrégional une structuration de la prise en charge spécifique des adolescents et jeunes adultes atteints de cancer, répondant à des objectifs définis dans un cadre national. </a:t>
              </a:r>
            </a:p>
            <a:p>
              <a:endParaRPr lang="fr-FR" dirty="0"/>
            </a:p>
          </p:txBody>
        </p:sp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18BE3C1F-2FA9-9A65-3CDB-959133453B8E}"/>
                </a:ext>
              </a:extLst>
            </p:cNvPr>
            <p:cNvSpPr/>
            <p:nvPr/>
          </p:nvSpPr>
          <p:spPr>
            <a:xfrm>
              <a:off x="166255" y="4352328"/>
              <a:ext cx="831272" cy="428179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26DFDC6F-8B8F-53AC-9815-1DACF0802CF8}"/>
              </a:ext>
            </a:extLst>
          </p:cNvPr>
          <p:cNvGrpSpPr/>
          <p:nvPr/>
        </p:nvGrpSpPr>
        <p:grpSpPr>
          <a:xfrm>
            <a:off x="166255" y="5218530"/>
            <a:ext cx="10294857" cy="1754327"/>
            <a:chOff x="166255" y="5380672"/>
            <a:chExt cx="10294857" cy="175432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1649694-7630-3E0F-060D-718909F6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902" y="5380672"/>
              <a:ext cx="2113210" cy="1414853"/>
            </a:xfrm>
            <a:prstGeom prst="rect">
              <a:avLst/>
            </a:prstGeom>
          </p:spPr>
        </p:pic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297F06C-1059-1B48-FD90-A79E87DB9A83}"/>
                </a:ext>
              </a:extLst>
            </p:cNvPr>
            <p:cNvGrpSpPr/>
            <p:nvPr/>
          </p:nvGrpSpPr>
          <p:grpSpPr>
            <a:xfrm>
              <a:off x="166255" y="5657671"/>
              <a:ext cx="7148945" cy="1477328"/>
              <a:chOff x="166255" y="5657671"/>
              <a:chExt cx="7148945" cy="1477328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A22245-191C-E4A6-B9B0-04D1061A63E3}"/>
                  </a:ext>
                </a:extLst>
              </p:cNvPr>
              <p:cNvSpPr txBox="1"/>
              <p:nvPr/>
            </p:nvSpPr>
            <p:spPr>
              <a:xfrm>
                <a:off x="1427018" y="5657671"/>
                <a:ext cx="58881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alibri" panose="020F0502020204030204" pitchFamily="34" charset="0"/>
                  </a:rPr>
                  <a:t>L'instruction DGOS/R3/INCA/2016/177 du 30 mai 2016 </a:t>
                </a:r>
                <a:r>
                  <a:rPr lang="fr-FR" sz="18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alibri" panose="020F0502020204030204" pitchFamily="34" charset="0"/>
                  </a:rPr>
                  <a:t>mobilise des structures spécifiques au niveau régional dédiées à la prise en charge des AJA atteints de cancer </a:t>
                </a:r>
              </a:p>
              <a:p>
                <a:endParaRPr lang="fr-FR" dirty="0"/>
              </a:p>
            </p:txBody>
          </p:sp>
          <p:sp>
            <p:nvSpPr>
              <p:cNvPr id="12" name="Flèche : droite 11">
                <a:extLst>
                  <a:ext uri="{FF2B5EF4-FFF2-40B4-BE49-F238E27FC236}">
                    <a16:creationId xmlns:a16="http://schemas.microsoft.com/office/drawing/2014/main" id="{EE288CAA-C9B2-F40F-7D4F-7E377A660AD8}"/>
                  </a:ext>
                </a:extLst>
              </p:cNvPr>
              <p:cNvSpPr/>
              <p:nvPr/>
            </p:nvSpPr>
            <p:spPr>
              <a:xfrm>
                <a:off x="166255" y="5702823"/>
                <a:ext cx="831272" cy="428179"/>
              </a:xfrm>
              <a:prstGeom prst="rightArrow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605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3BB5F92B-F42A-DA81-B1A5-C3191DBC1A46}"/>
              </a:ext>
            </a:extLst>
          </p:cNvPr>
          <p:cNvGrpSpPr/>
          <p:nvPr/>
        </p:nvGrpSpPr>
        <p:grpSpPr>
          <a:xfrm>
            <a:off x="181054" y="708976"/>
            <a:ext cx="11422683" cy="5440048"/>
            <a:chOff x="181054" y="708976"/>
            <a:chExt cx="11422683" cy="5440048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D858AE4-0B4A-88CB-060C-FB8282ADACD4}"/>
                </a:ext>
              </a:extLst>
            </p:cNvPr>
            <p:cNvSpPr txBox="1"/>
            <p:nvPr/>
          </p:nvSpPr>
          <p:spPr>
            <a:xfrm>
              <a:off x="5521909" y="903398"/>
              <a:ext cx="60818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Arial" panose="020B0604020202020204" pitchFamily="34" charset="0"/>
                </a:rPr>
                <a:t>Le réseau AJA de Bourgogne-Franche-Comté existe depuis </a:t>
              </a:r>
              <a:r>
                <a:rPr lang="fr-FR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octobre 2021</a:t>
              </a:r>
            </a:p>
            <a:p>
              <a:r>
                <a:rPr lang="fr-FR" dirty="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fr-FR" dirty="0">
                  <a:latin typeface="Century Gothic" panose="020B0502020202020204" pitchFamily="34" charset="0"/>
                  <a:cs typeface="Arial" panose="020B0604020202020204" pitchFamily="34" charset="0"/>
                </a:rPr>
                <a:t>Il est présent parmi </a:t>
              </a:r>
              <a:r>
                <a:rPr lang="fr-FR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27 Réseaux </a:t>
              </a:r>
              <a:r>
                <a:rPr lang="fr-FR" dirty="0">
                  <a:latin typeface="Century Gothic" panose="020B0502020202020204" pitchFamily="34" charset="0"/>
                  <a:cs typeface="Arial" panose="020B0604020202020204" pitchFamily="34" charset="0"/>
                </a:rPr>
                <a:t>au niveau national </a:t>
              </a: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FD6F78E-8BF1-4060-2C35-125E7B3FC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54" y="708976"/>
              <a:ext cx="5056771" cy="5440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E60FDD9-4833-45C2-13E4-733955C11E95}"/>
              </a:ext>
            </a:extLst>
          </p:cNvPr>
          <p:cNvGrpSpPr/>
          <p:nvPr/>
        </p:nvGrpSpPr>
        <p:grpSpPr>
          <a:xfrm>
            <a:off x="2863682" y="2235077"/>
            <a:ext cx="8082485" cy="2172803"/>
            <a:chOff x="2863682" y="2235077"/>
            <a:chExt cx="8082485" cy="217280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AAE73AD-9AC0-5A21-B9D6-08FA31A3D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623" y="3180330"/>
              <a:ext cx="2449559" cy="1227550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0C78D69-EF7A-F14B-19CE-9CB78D9410A8}"/>
                </a:ext>
              </a:extLst>
            </p:cNvPr>
            <p:cNvGrpSpPr/>
            <p:nvPr/>
          </p:nvGrpSpPr>
          <p:grpSpPr>
            <a:xfrm>
              <a:off x="2863682" y="2235077"/>
              <a:ext cx="8082485" cy="1380095"/>
              <a:chOff x="2863682" y="2235077"/>
              <a:chExt cx="8082485" cy="1380095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D304EB3-A7AA-4474-82AA-F384C1162D30}"/>
                  </a:ext>
                </a:extLst>
              </p:cNvPr>
              <p:cNvSpPr txBox="1"/>
              <p:nvPr/>
            </p:nvSpPr>
            <p:spPr>
              <a:xfrm>
                <a:off x="5486400" y="2667867"/>
                <a:ext cx="54597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Le réseau AJA fait partie du Dispositif spécifique régional du cancer de BFC</a:t>
                </a:r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44472053-9C6C-5E96-8C48-DB3F043FA86C}"/>
                  </a:ext>
                </a:extLst>
              </p:cNvPr>
              <p:cNvSpPr/>
              <p:nvPr/>
            </p:nvSpPr>
            <p:spPr>
              <a:xfrm>
                <a:off x="2863682" y="2235077"/>
                <a:ext cx="1885954" cy="1380095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87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F3085D1-87E7-83EF-D090-CFCAD9CD268B}"/>
              </a:ext>
            </a:extLst>
          </p:cNvPr>
          <p:cNvGrpSpPr/>
          <p:nvPr/>
        </p:nvGrpSpPr>
        <p:grpSpPr>
          <a:xfrm>
            <a:off x="1207070" y="394997"/>
            <a:ext cx="9359634" cy="6093100"/>
            <a:chOff x="720868" y="1520905"/>
            <a:chExt cx="8301614" cy="4666995"/>
          </a:xfrm>
          <a:solidFill>
            <a:srgbClr val="00B0F0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D891F5EF-37AF-5778-1C42-8DECFC9B5B96}"/>
                </a:ext>
              </a:extLst>
            </p:cNvPr>
            <p:cNvSpPr/>
            <p:nvPr/>
          </p:nvSpPr>
          <p:spPr>
            <a:xfrm>
              <a:off x="1544506" y="1520905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Au cours de l’adolescence, les enfants deviennent des jeunes adultes 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668ADF5A-E1AA-6B0D-A6DE-DCFA841825DB}"/>
                </a:ext>
              </a:extLst>
            </p:cNvPr>
            <p:cNvSpPr/>
            <p:nvPr/>
          </p:nvSpPr>
          <p:spPr>
            <a:xfrm>
              <a:off x="3280198" y="1847971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Alternance entre comportements d’adulte et des comportements d’enfant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44C8CDC-9838-DE35-8DFB-8880B9B89EDC}"/>
                </a:ext>
              </a:extLst>
            </p:cNvPr>
            <p:cNvSpPr/>
            <p:nvPr/>
          </p:nvSpPr>
          <p:spPr>
            <a:xfrm>
              <a:off x="7294310" y="3006585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Préoccupation par son aspect physique et sa capacité de séduction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5DC8B33-6AE3-5607-E43C-ABC347D2BAC1}"/>
                </a:ext>
              </a:extLst>
            </p:cNvPr>
            <p:cNvSpPr/>
            <p:nvPr/>
          </p:nvSpPr>
          <p:spPr>
            <a:xfrm>
              <a:off x="7432150" y="4208256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Prise de décision au sujet de sa carrière –découverte des centres d’intérêts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808CA57-5735-5D54-F302-897B901597DF}"/>
                </a:ext>
              </a:extLst>
            </p:cNvPr>
            <p:cNvSpPr/>
            <p:nvPr/>
          </p:nvSpPr>
          <p:spPr>
            <a:xfrm>
              <a:off x="5703977" y="5233701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Début des comportements à risque et des expériences sexuelles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D2C99151-167E-55D5-1A63-E98735717336}"/>
                </a:ext>
              </a:extLst>
            </p:cNvPr>
            <p:cNvSpPr/>
            <p:nvPr/>
          </p:nvSpPr>
          <p:spPr>
            <a:xfrm>
              <a:off x="6808526" y="1804914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Comportements explosifs 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50C5377-AC28-C3E9-BF1E-AD60FB7B407F}"/>
                </a:ext>
              </a:extLst>
            </p:cNvPr>
            <p:cNvSpPr/>
            <p:nvPr/>
          </p:nvSpPr>
          <p:spPr>
            <a:xfrm>
              <a:off x="5101720" y="1998005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Passage progressif de pensées et d’actions inappropriées à des attitudes sensées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986B60F-C124-B95F-4893-C2FE09B541D3}"/>
                </a:ext>
              </a:extLst>
            </p:cNvPr>
            <p:cNvSpPr/>
            <p:nvPr/>
          </p:nvSpPr>
          <p:spPr>
            <a:xfrm>
              <a:off x="1091817" y="3800627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Désir de liberté, d’indépendance, d’autonomie sans l’être totalement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41E0209-861C-77A5-6246-F54FC646B554}"/>
                </a:ext>
              </a:extLst>
            </p:cNvPr>
            <p:cNvSpPr/>
            <p:nvPr/>
          </p:nvSpPr>
          <p:spPr>
            <a:xfrm>
              <a:off x="720868" y="2672366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tx1"/>
                  </a:solidFill>
                </a:rPr>
                <a:t>Importance du groupe de pair 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13B6781-2B68-48C5-F99B-02A5D88C3F08}"/>
                </a:ext>
              </a:extLst>
            </p:cNvPr>
            <p:cNvSpPr/>
            <p:nvPr/>
          </p:nvSpPr>
          <p:spPr>
            <a:xfrm>
              <a:off x="1768871" y="4952088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Début de la puberté : - intérêt pour l’anatomie sexuelle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>
                  <a:solidFill>
                    <a:schemeClr val="tx1"/>
                  </a:solidFill>
                </a:rPr>
                <a:t>- Pratique masturbation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63F7AD5B-0D75-D20F-7DE7-A08187D5D16A}"/>
                </a:ext>
              </a:extLst>
            </p:cNvPr>
            <p:cNvSpPr/>
            <p:nvPr/>
          </p:nvSpPr>
          <p:spPr>
            <a:xfrm>
              <a:off x="3736424" y="4871800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Questionnement sur leur identité sexuelle ou leur identité de genre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830DE758-91DB-2C5E-74EF-075D80EC4051}"/>
              </a:ext>
            </a:extLst>
          </p:cNvPr>
          <p:cNvSpPr txBox="1"/>
          <p:nvPr/>
        </p:nvSpPr>
        <p:spPr>
          <a:xfrm>
            <a:off x="3669232" y="3010270"/>
            <a:ext cx="469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ln w="3175" cmpd="sng"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L’adolescence</a:t>
            </a:r>
          </a:p>
        </p:txBody>
      </p:sp>
    </p:spTree>
    <p:extLst>
      <p:ext uri="{BB962C8B-B14F-4D97-AF65-F5344CB8AC3E}">
        <p14:creationId xmlns:p14="http://schemas.microsoft.com/office/powerpoint/2010/main" val="118114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D7BC6C74-B8F6-63A1-813A-C3EAC5F5ED1D}"/>
              </a:ext>
            </a:extLst>
          </p:cNvPr>
          <p:cNvGrpSpPr/>
          <p:nvPr/>
        </p:nvGrpSpPr>
        <p:grpSpPr>
          <a:xfrm>
            <a:off x="1161375" y="417942"/>
            <a:ext cx="9389814" cy="6022116"/>
            <a:chOff x="694100" y="1575276"/>
            <a:chExt cx="8328382" cy="4612624"/>
          </a:xfrm>
          <a:solidFill>
            <a:srgbClr val="52CE55"/>
          </a:solidFill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1BE9149-A1A6-02ED-2D25-A3815FCB1D88}"/>
                </a:ext>
              </a:extLst>
            </p:cNvPr>
            <p:cNvSpPr/>
            <p:nvPr/>
          </p:nvSpPr>
          <p:spPr>
            <a:xfrm>
              <a:off x="1342202" y="1575276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>
                  <a:solidFill>
                    <a:schemeClr val="tx1"/>
                  </a:solidFill>
                </a:rPr>
                <a:t>Période</a:t>
              </a:r>
              <a:r>
                <a:rPr lang="en-US" sz="1600" kern="1200" dirty="0">
                  <a:solidFill>
                    <a:schemeClr val="tx1"/>
                  </a:solidFill>
                </a:rPr>
                <a:t> de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transition</a:t>
              </a: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8B43753-0887-25F9-8FD0-EE0B12FA2481}"/>
                </a:ext>
              </a:extLst>
            </p:cNvPr>
            <p:cNvSpPr/>
            <p:nvPr/>
          </p:nvSpPr>
          <p:spPr>
            <a:xfrm>
              <a:off x="3057582" y="1847971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dirty="0">
                  <a:solidFill>
                    <a:schemeClr val="tx1"/>
                  </a:solidFill>
                </a:rPr>
                <a:t>18 ans : La majorité légale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78BC9EC-9EDE-2692-C072-E9AE6EF7DBBA}"/>
                </a:ext>
              </a:extLst>
            </p:cNvPr>
            <p:cNvSpPr/>
            <p:nvPr/>
          </p:nvSpPr>
          <p:spPr>
            <a:xfrm>
              <a:off x="7294310" y="3006585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>
                  <a:solidFill>
                    <a:schemeClr val="tx1"/>
                  </a:solidFill>
                </a:rPr>
                <a:t>Insertion  dans le marché du travail</a:t>
              </a:r>
              <a:endParaRPr lang="en-US" sz="1600" kern="1200">
                <a:solidFill>
                  <a:schemeClr val="tx1"/>
                </a:solidFill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4404CE3-F5B3-49D8-BEBD-4B5304E6C4B9}"/>
                </a:ext>
              </a:extLst>
            </p:cNvPr>
            <p:cNvSpPr/>
            <p:nvPr/>
          </p:nvSpPr>
          <p:spPr>
            <a:xfrm>
              <a:off x="7432150" y="4208256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>
                  <a:solidFill>
                    <a:schemeClr val="tx1"/>
                  </a:solidFill>
                </a:rPr>
                <a:t>Départ du domicile familial</a:t>
              </a:r>
              <a:endParaRPr lang="en-US" sz="1600" kern="1200">
                <a:solidFill>
                  <a:schemeClr val="tx1"/>
                </a:solidFill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8E22D8A-E5F4-34B3-5EAA-1F4F4177FB83}"/>
                </a:ext>
              </a:extLst>
            </p:cNvPr>
            <p:cNvSpPr/>
            <p:nvPr/>
          </p:nvSpPr>
          <p:spPr>
            <a:xfrm>
              <a:off x="5703977" y="5233701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>
                  <a:solidFill>
                    <a:schemeClr val="tx1"/>
                  </a:solidFill>
                </a:rPr>
                <a:t>Accès au logement autonome</a:t>
              </a:r>
              <a:endParaRPr lang="en-US" sz="1600" kern="1200">
                <a:solidFill>
                  <a:schemeClr val="tx1"/>
                </a:solidFill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37FAC82-4041-A79D-BC21-B5F3A51512E9}"/>
                </a:ext>
              </a:extLst>
            </p:cNvPr>
            <p:cNvSpPr/>
            <p:nvPr/>
          </p:nvSpPr>
          <p:spPr>
            <a:xfrm>
              <a:off x="6808526" y="1804914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>
                  <a:solidFill>
                    <a:schemeClr val="tx1"/>
                  </a:solidFill>
                </a:rPr>
                <a:t>Fin des études </a:t>
              </a:r>
              <a:endParaRPr lang="en-US" sz="1600" kern="1200">
                <a:solidFill>
                  <a:schemeClr val="tx1"/>
                </a:solidFill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9BC93B6-34A9-04CD-2FED-E9144E29C4DE}"/>
                </a:ext>
              </a:extLst>
            </p:cNvPr>
            <p:cNvSpPr/>
            <p:nvPr/>
          </p:nvSpPr>
          <p:spPr>
            <a:xfrm>
              <a:off x="4982424" y="1638948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solidFill>
                    <a:schemeClr val="tx1"/>
                  </a:solidFill>
                  <a:highlight>
                    <a:srgbClr val="52CE55"/>
                  </a:highlight>
                </a:rPr>
                <a:t>Préoccupation pour l’avenir </a:t>
              </a:r>
              <a:endParaRPr lang="en-US" sz="1600" kern="1200" dirty="0">
                <a:solidFill>
                  <a:schemeClr val="tx1"/>
                </a:solidFill>
                <a:highlight>
                  <a:srgbClr val="52CE55"/>
                </a:highlight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8F1585B-EB61-F783-C000-14994CAA9C6B}"/>
                </a:ext>
              </a:extLst>
            </p:cNvPr>
            <p:cNvSpPr/>
            <p:nvPr/>
          </p:nvSpPr>
          <p:spPr>
            <a:xfrm>
              <a:off x="694100" y="2802170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solidFill>
                    <a:schemeClr val="tx1"/>
                  </a:solidFill>
                </a:rPr>
                <a:t>Désir d’enfant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A78C6DD-8327-280D-A3FB-2AF274FCE6C2}"/>
                </a:ext>
              </a:extLst>
            </p:cNvPr>
            <p:cNvSpPr/>
            <p:nvPr/>
          </p:nvSpPr>
          <p:spPr>
            <a:xfrm>
              <a:off x="1135090" y="3888487"/>
              <a:ext cx="1590332" cy="954199"/>
            </a:xfrm>
            <a:custGeom>
              <a:avLst/>
              <a:gdLst>
                <a:gd name="connsiteX0" fmla="*/ 0 w 1590332"/>
                <a:gd name="connsiteY0" fmla="*/ 95420 h 954199"/>
                <a:gd name="connsiteX1" fmla="*/ 95420 w 1590332"/>
                <a:gd name="connsiteY1" fmla="*/ 0 h 954199"/>
                <a:gd name="connsiteX2" fmla="*/ 1494912 w 1590332"/>
                <a:gd name="connsiteY2" fmla="*/ 0 h 954199"/>
                <a:gd name="connsiteX3" fmla="*/ 1590332 w 1590332"/>
                <a:gd name="connsiteY3" fmla="*/ 95420 h 954199"/>
                <a:gd name="connsiteX4" fmla="*/ 1590332 w 1590332"/>
                <a:gd name="connsiteY4" fmla="*/ 858779 h 954199"/>
                <a:gd name="connsiteX5" fmla="*/ 1494912 w 1590332"/>
                <a:gd name="connsiteY5" fmla="*/ 954199 h 954199"/>
                <a:gd name="connsiteX6" fmla="*/ 95420 w 1590332"/>
                <a:gd name="connsiteY6" fmla="*/ 954199 h 954199"/>
                <a:gd name="connsiteX7" fmla="*/ 0 w 1590332"/>
                <a:gd name="connsiteY7" fmla="*/ 858779 h 954199"/>
                <a:gd name="connsiteX8" fmla="*/ 0 w 1590332"/>
                <a:gd name="connsiteY8" fmla="*/ 95420 h 9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332" h="954199">
                  <a:moveTo>
                    <a:pt x="0" y="95420"/>
                  </a:moveTo>
                  <a:cubicBezTo>
                    <a:pt x="0" y="42721"/>
                    <a:pt x="42721" y="0"/>
                    <a:pt x="95420" y="0"/>
                  </a:cubicBezTo>
                  <a:lnTo>
                    <a:pt x="1494912" y="0"/>
                  </a:lnTo>
                  <a:cubicBezTo>
                    <a:pt x="1547611" y="0"/>
                    <a:pt x="1590332" y="42721"/>
                    <a:pt x="1590332" y="95420"/>
                  </a:cubicBezTo>
                  <a:lnTo>
                    <a:pt x="1590332" y="858779"/>
                  </a:lnTo>
                  <a:cubicBezTo>
                    <a:pt x="1590332" y="911478"/>
                    <a:pt x="1547611" y="954199"/>
                    <a:pt x="1494912" y="954199"/>
                  </a:cubicBezTo>
                  <a:lnTo>
                    <a:pt x="95420" y="954199"/>
                  </a:lnTo>
                  <a:cubicBezTo>
                    <a:pt x="42721" y="954199"/>
                    <a:pt x="0" y="911478"/>
                    <a:pt x="0" y="858779"/>
                  </a:cubicBezTo>
                  <a:lnTo>
                    <a:pt x="0" y="9542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38" tIns="62238" rIns="62238" bIns="622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solidFill>
                    <a:schemeClr val="tx1"/>
                  </a:solidFill>
                </a:rPr>
                <a:t>Formation d’un couple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14669569-B04E-C8F3-12FC-BC377721665B}"/>
              </a:ext>
            </a:extLst>
          </p:cNvPr>
          <p:cNvSpPr txBox="1"/>
          <p:nvPr/>
        </p:nvSpPr>
        <p:spPr>
          <a:xfrm>
            <a:off x="3589235" y="2692809"/>
            <a:ext cx="4698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ln w="3175" cmpd="sng"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jeunes adultes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6BFA898-99CF-0FD2-282C-1A79614E480D}"/>
              </a:ext>
            </a:extLst>
          </p:cNvPr>
          <p:cNvSpPr/>
          <p:nvPr/>
        </p:nvSpPr>
        <p:spPr>
          <a:xfrm>
            <a:off x="2708751" y="5015073"/>
            <a:ext cx="1793016" cy="1245776"/>
          </a:xfrm>
          <a:custGeom>
            <a:avLst/>
            <a:gdLst>
              <a:gd name="connsiteX0" fmla="*/ 0 w 1590332"/>
              <a:gd name="connsiteY0" fmla="*/ 95420 h 954199"/>
              <a:gd name="connsiteX1" fmla="*/ 95420 w 1590332"/>
              <a:gd name="connsiteY1" fmla="*/ 0 h 954199"/>
              <a:gd name="connsiteX2" fmla="*/ 1494912 w 1590332"/>
              <a:gd name="connsiteY2" fmla="*/ 0 h 954199"/>
              <a:gd name="connsiteX3" fmla="*/ 1590332 w 1590332"/>
              <a:gd name="connsiteY3" fmla="*/ 95420 h 954199"/>
              <a:gd name="connsiteX4" fmla="*/ 1590332 w 1590332"/>
              <a:gd name="connsiteY4" fmla="*/ 858779 h 954199"/>
              <a:gd name="connsiteX5" fmla="*/ 1494912 w 1590332"/>
              <a:gd name="connsiteY5" fmla="*/ 954199 h 954199"/>
              <a:gd name="connsiteX6" fmla="*/ 95420 w 1590332"/>
              <a:gd name="connsiteY6" fmla="*/ 954199 h 954199"/>
              <a:gd name="connsiteX7" fmla="*/ 0 w 1590332"/>
              <a:gd name="connsiteY7" fmla="*/ 858779 h 954199"/>
              <a:gd name="connsiteX8" fmla="*/ 0 w 1590332"/>
              <a:gd name="connsiteY8" fmla="*/ 95420 h 95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332" h="954199">
                <a:moveTo>
                  <a:pt x="0" y="95420"/>
                </a:moveTo>
                <a:cubicBezTo>
                  <a:pt x="0" y="42721"/>
                  <a:pt x="42721" y="0"/>
                  <a:pt x="95420" y="0"/>
                </a:cubicBezTo>
                <a:lnTo>
                  <a:pt x="1494912" y="0"/>
                </a:lnTo>
                <a:cubicBezTo>
                  <a:pt x="1547611" y="0"/>
                  <a:pt x="1590332" y="42721"/>
                  <a:pt x="1590332" y="95420"/>
                </a:cubicBezTo>
                <a:lnTo>
                  <a:pt x="1590332" y="858779"/>
                </a:lnTo>
                <a:cubicBezTo>
                  <a:pt x="1590332" y="911478"/>
                  <a:pt x="1547611" y="954199"/>
                  <a:pt x="1494912" y="954199"/>
                </a:cubicBezTo>
                <a:lnTo>
                  <a:pt x="95420" y="954199"/>
                </a:lnTo>
                <a:cubicBezTo>
                  <a:pt x="42721" y="954199"/>
                  <a:pt x="0" y="911478"/>
                  <a:pt x="0" y="858779"/>
                </a:cubicBezTo>
                <a:lnTo>
                  <a:pt x="0" y="95420"/>
                </a:lnTo>
                <a:close/>
              </a:path>
            </a:pathLst>
          </a:custGeom>
          <a:solidFill>
            <a:srgbClr val="52CE5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238" tIns="62238" rIns="62238" bIns="62238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>
                <a:solidFill>
                  <a:schemeClr val="tx1"/>
                </a:solidFill>
              </a:rPr>
              <a:t>Affirmation de l’identité sexuelle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FAB657B1-B3B3-9426-5EBF-0750E652A0B6}"/>
              </a:ext>
            </a:extLst>
          </p:cNvPr>
          <p:cNvSpPr/>
          <p:nvPr/>
        </p:nvSpPr>
        <p:spPr>
          <a:xfrm>
            <a:off x="4759250" y="4683783"/>
            <a:ext cx="1793016" cy="1245776"/>
          </a:xfrm>
          <a:custGeom>
            <a:avLst/>
            <a:gdLst>
              <a:gd name="connsiteX0" fmla="*/ 0 w 1590332"/>
              <a:gd name="connsiteY0" fmla="*/ 95420 h 954199"/>
              <a:gd name="connsiteX1" fmla="*/ 95420 w 1590332"/>
              <a:gd name="connsiteY1" fmla="*/ 0 h 954199"/>
              <a:gd name="connsiteX2" fmla="*/ 1494912 w 1590332"/>
              <a:gd name="connsiteY2" fmla="*/ 0 h 954199"/>
              <a:gd name="connsiteX3" fmla="*/ 1590332 w 1590332"/>
              <a:gd name="connsiteY3" fmla="*/ 95420 h 954199"/>
              <a:gd name="connsiteX4" fmla="*/ 1590332 w 1590332"/>
              <a:gd name="connsiteY4" fmla="*/ 858779 h 954199"/>
              <a:gd name="connsiteX5" fmla="*/ 1494912 w 1590332"/>
              <a:gd name="connsiteY5" fmla="*/ 954199 h 954199"/>
              <a:gd name="connsiteX6" fmla="*/ 95420 w 1590332"/>
              <a:gd name="connsiteY6" fmla="*/ 954199 h 954199"/>
              <a:gd name="connsiteX7" fmla="*/ 0 w 1590332"/>
              <a:gd name="connsiteY7" fmla="*/ 858779 h 954199"/>
              <a:gd name="connsiteX8" fmla="*/ 0 w 1590332"/>
              <a:gd name="connsiteY8" fmla="*/ 95420 h 95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332" h="954199">
                <a:moveTo>
                  <a:pt x="0" y="95420"/>
                </a:moveTo>
                <a:cubicBezTo>
                  <a:pt x="0" y="42721"/>
                  <a:pt x="42721" y="0"/>
                  <a:pt x="95420" y="0"/>
                </a:cubicBezTo>
                <a:lnTo>
                  <a:pt x="1494912" y="0"/>
                </a:lnTo>
                <a:cubicBezTo>
                  <a:pt x="1547611" y="0"/>
                  <a:pt x="1590332" y="42721"/>
                  <a:pt x="1590332" y="95420"/>
                </a:cubicBezTo>
                <a:lnTo>
                  <a:pt x="1590332" y="858779"/>
                </a:lnTo>
                <a:cubicBezTo>
                  <a:pt x="1590332" y="911478"/>
                  <a:pt x="1547611" y="954199"/>
                  <a:pt x="1494912" y="954199"/>
                </a:cubicBezTo>
                <a:lnTo>
                  <a:pt x="95420" y="954199"/>
                </a:lnTo>
                <a:cubicBezTo>
                  <a:pt x="42721" y="954199"/>
                  <a:pt x="0" y="911478"/>
                  <a:pt x="0" y="858779"/>
                </a:cubicBezTo>
                <a:lnTo>
                  <a:pt x="0" y="95420"/>
                </a:lnTo>
                <a:close/>
              </a:path>
            </a:pathLst>
          </a:custGeom>
          <a:solidFill>
            <a:srgbClr val="52CE5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238" tIns="62238" rIns="62238" bIns="62238" numCol="1" spcCol="1270" anchor="ctr" anchorCtr="0">
            <a:noAutofit/>
          </a:bodyPr>
          <a:lstStyle/>
          <a:p>
            <a:pPr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Stabilisation affective, émotionnelle et sexuelle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100353D6-E65C-88E5-E558-341858A655B7}"/>
              </a:ext>
            </a:extLst>
          </p:cNvPr>
          <p:cNvGrpSpPr/>
          <p:nvPr/>
        </p:nvGrpSpPr>
        <p:grpSpPr>
          <a:xfrm>
            <a:off x="2522355" y="178850"/>
            <a:ext cx="8395050" cy="4754710"/>
            <a:chOff x="-978522" y="-627235"/>
            <a:chExt cx="8788239" cy="4541338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B985D4E-B6CC-965B-0BD2-5AC13E1B290E}"/>
                </a:ext>
              </a:extLst>
            </p:cNvPr>
            <p:cNvGrpSpPr/>
            <p:nvPr/>
          </p:nvGrpSpPr>
          <p:grpSpPr>
            <a:xfrm>
              <a:off x="-978522" y="-627235"/>
              <a:ext cx="8788239" cy="4541338"/>
              <a:chOff x="135803" y="-88623"/>
              <a:chExt cx="8788239" cy="4541338"/>
            </a:xfrm>
          </p:grpSpPr>
          <p:pic>
            <p:nvPicPr>
              <p:cNvPr id="10" name="Picture 6" descr="Sow Ay: C'est comme si je portais le poids de la Terre entière sur mes  épaules.">
                <a:extLst>
                  <a:ext uri="{FF2B5EF4-FFF2-40B4-BE49-F238E27FC236}">
                    <a16:creationId xmlns:a16="http://schemas.microsoft.com/office/drawing/2014/main" id="{9C68E672-0A15-68AD-8CEB-DF1B9E26F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40"/>
              <a:stretch/>
            </p:blipFill>
            <p:spPr bwMode="auto">
              <a:xfrm>
                <a:off x="1652134" y="1118428"/>
                <a:ext cx="3727132" cy="3334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5AF848F-4544-06D7-1A20-45C76D88E97F}"/>
                  </a:ext>
                </a:extLst>
              </p:cNvPr>
              <p:cNvSpPr txBox="1"/>
              <p:nvPr/>
            </p:nvSpPr>
            <p:spPr>
              <a:xfrm>
                <a:off x="135803" y="-88623"/>
                <a:ext cx="8788239" cy="42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300" b="1" cap="all" dirty="0">
                    <a:ln w="3175" cmpd="sng"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Cancer … bouleversements des repères</a:t>
                </a:r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EF0DB6F-1798-51DD-81C3-06E380F34A85}"/>
                </a:ext>
              </a:extLst>
            </p:cNvPr>
            <p:cNvGrpSpPr/>
            <p:nvPr/>
          </p:nvGrpSpPr>
          <p:grpSpPr>
            <a:xfrm>
              <a:off x="442808" y="1008036"/>
              <a:ext cx="4480259" cy="2409346"/>
              <a:chOff x="442808" y="1008036"/>
              <a:chExt cx="4480259" cy="2409346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2439EBF-DD30-D143-82EC-EE220D95B576}"/>
                  </a:ext>
                </a:extLst>
              </p:cNvPr>
              <p:cNvSpPr txBox="1"/>
              <p:nvPr/>
            </p:nvSpPr>
            <p:spPr>
              <a:xfrm rot="550827">
                <a:off x="3483733" y="2938458"/>
                <a:ext cx="1111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>
                    <a:solidFill>
                      <a:schemeClr val="accent4"/>
                    </a:solidFill>
                  </a:rPr>
                  <a:t>corps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620662B-E08E-4983-4B6B-266A70D152CE}"/>
                  </a:ext>
                </a:extLst>
              </p:cNvPr>
              <p:cNvSpPr txBox="1"/>
              <p:nvPr/>
            </p:nvSpPr>
            <p:spPr>
              <a:xfrm rot="20580253">
                <a:off x="442808" y="1023924"/>
                <a:ext cx="1587765" cy="35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pensées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0B85C69-3DF1-2971-C7F3-DEF22F9AD746}"/>
                  </a:ext>
                </a:extLst>
              </p:cNvPr>
              <p:cNvSpPr txBox="1"/>
              <p:nvPr/>
            </p:nvSpPr>
            <p:spPr>
              <a:xfrm rot="20675993">
                <a:off x="480611" y="3064624"/>
                <a:ext cx="1081045" cy="352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famille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DB02174-2F00-06EC-84B9-A8C34E94447E}"/>
                  </a:ext>
                </a:extLst>
              </p:cNvPr>
              <p:cNvSpPr txBox="1"/>
              <p:nvPr/>
            </p:nvSpPr>
            <p:spPr>
              <a:xfrm rot="1327290">
                <a:off x="3606817" y="1008036"/>
                <a:ext cx="1316250" cy="32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accent6"/>
                    </a:solidFill>
                  </a:rPr>
                  <a:t>vie sociale</a:t>
                </a:r>
              </a:p>
            </p:txBody>
          </p:sp>
        </p:grp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3BD671D6-2C3E-5AC1-6CEA-CC7AA7CB44E1}"/>
              </a:ext>
            </a:extLst>
          </p:cNvPr>
          <p:cNvSpPr txBox="1"/>
          <p:nvPr/>
        </p:nvSpPr>
        <p:spPr>
          <a:xfrm>
            <a:off x="1606632" y="1029337"/>
            <a:ext cx="1831447" cy="10385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>
                <a:solidFill>
                  <a:schemeClr val="tx1"/>
                </a:solidFill>
              </a:rPr>
              <a:t>Position de passivité</a:t>
            </a:r>
            <a:endParaRPr lang="en-US" sz="1400" kern="1200">
              <a:solidFill>
                <a:schemeClr val="tx1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CE4A4A1-3F27-C52C-D902-C07F469CD078}"/>
              </a:ext>
            </a:extLst>
          </p:cNvPr>
          <p:cNvGrpSpPr/>
          <p:nvPr/>
        </p:nvGrpSpPr>
        <p:grpSpPr>
          <a:xfrm>
            <a:off x="1416586" y="4491539"/>
            <a:ext cx="1831447" cy="1098868"/>
            <a:chOff x="7937086" y="451888"/>
            <a:chExt cx="1831447" cy="1098868"/>
          </a:xfrm>
          <a:solidFill>
            <a:schemeClr val="accent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CD6891-7192-10C4-57A4-F9644A7FB7B4}"/>
                </a:ext>
              </a:extLst>
            </p:cNvPr>
            <p:cNvSpPr/>
            <p:nvPr/>
          </p:nvSpPr>
          <p:spPr>
            <a:xfrm>
              <a:off x="7937086" y="451888"/>
              <a:ext cx="1831447" cy="109886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024F600-C0C4-8627-E1F2-B4802CDE26F4}"/>
                </a:ext>
              </a:extLst>
            </p:cNvPr>
            <p:cNvSpPr txBox="1"/>
            <p:nvPr/>
          </p:nvSpPr>
          <p:spPr>
            <a:xfrm>
              <a:off x="7937086" y="451888"/>
              <a:ext cx="1831447" cy="10988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Activités et projets mis entre parenthèses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F55F52EB-1BDD-7525-8337-D4BF7CD3BC36}"/>
              </a:ext>
            </a:extLst>
          </p:cNvPr>
          <p:cNvSpPr txBox="1"/>
          <p:nvPr/>
        </p:nvSpPr>
        <p:spPr>
          <a:xfrm>
            <a:off x="319751" y="1880426"/>
            <a:ext cx="1831447" cy="10988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>
                <a:solidFill>
                  <a:schemeClr val="tx1"/>
                </a:solidFill>
              </a:rPr>
              <a:t>Risque majeur de refus de traitement et la non-observance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E3FEE43-3BAD-DB13-C06E-C3657DA18AE4}"/>
              </a:ext>
            </a:extLst>
          </p:cNvPr>
          <p:cNvGrpSpPr/>
          <p:nvPr/>
        </p:nvGrpSpPr>
        <p:grpSpPr>
          <a:xfrm>
            <a:off x="8171956" y="2429906"/>
            <a:ext cx="1831447" cy="1098868"/>
            <a:chOff x="308319" y="1984099"/>
            <a:chExt cx="1831447" cy="109886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2C38D-A4FA-39F4-34CE-F0D59FF64148}"/>
                </a:ext>
              </a:extLst>
            </p:cNvPr>
            <p:cNvSpPr/>
            <p:nvPr/>
          </p:nvSpPr>
          <p:spPr>
            <a:xfrm>
              <a:off x="308319" y="1984099"/>
              <a:ext cx="1831447" cy="109886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23CA8E9-61B2-7D82-523B-A1A55D933C3E}"/>
                </a:ext>
              </a:extLst>
            </p:cNvPr>
            <p:cNvSpPr txBox="1"/>
            <p:nvPr/>
          </p:nvSpPr>
          <p:spPr>
            <a:xfrm>
              <a:off x="308319" y="1984099"/>
              <a:ext cx="1831447" cy="10988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Démolition du processus d’indépendance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CDC6346F-EF8B-55D5-08A9-0F4F1FEA29CE}"/>
              </a:ext>
            </a:extLst>
          </p:cNvPr>
          <p:cNvSpPr txBox="1"/>
          <p:nvPr/>
        </p:nvSpPr>
        <p:spPr>
          <a:xfrm>
            <a:off x="9620362" y="1548629"/>
            <a:ext cx="1831447" cy="10988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>
                <a:solidFill>
                  <a:schemeClr val="tx1"/>
                </a:solidFill>
              </a:rPr>
              <a:t>Développement identitaire en pause </a:t>
            </a:r>
            <a:endParaRPr lang="en-US" sz="1400" kern="1200">
              <a:solidFill>
                <a:schemeClr val="tx1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25B7D27-5EBE-6350-72C8-87D4B1E00F64}"/>
              </a:ext>
            </a:extLst>
          </p:cNvPr>
          <p:cNvGrpSpPr/>
          <p:nvPr/>
        </p:nvGrpSpPr>
        <p:grpSpPr>
          <a:xfrm>
            <a:off x="7939696" y="809879"/>
            <a:ext cx="1831447" cy="1098868"/>
            <a:chOff x="6352096" y="1984099"/>
            <a:chExt cx="1831447" cy="1098868"/>
          </a:xfrm>
          <a:solidFill>
            <a:schemeClr val="accent6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484F6-C827-8DF5-AA3A-0FD15B67D39E}"/>
                </a:ext>
              </a:extLst>
            </p:cNvPr>
            <p:cNvSpPr/>
            <p:nvPr/>
          </p:nvSpPr>
          <p:spPr>
            <a:xfrm>
              <a:off x="6352096" y="1984099"/>
              <a:ext cx="1831447" cy="109886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AA44921-4052-5EA8-2664-3CFF9B6C685C}"/>
                </a:ext>
              </a:extLst>
            </p:cNvPr>
            <p:cNvSpPr txBox="1"/>
            <p:nvPr/>
          </p:nvSpPr>
          <p:spPr>
            <a:xfrm>
              <a:off x="6352096" y="1984099"/>
              <a:ext cx="1831447" cy="10988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Sensation d’étrangeté vis-à-vis de ses pairs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30359BE2-02BA-AB29-BEC0-6E430CB0FED7}"/>
              </a:ext>
            </a:extLst>
          </p:cNvPr>
          <p:cNvSpPr txBox="1"/>
          <p:nvPr/>
        </p:nvSpPr>
        <p:spPr>
          <a:xfrm>
            <a:off x="8394840" y="3769548"/>
            <a:ext cx="1608563" cy="10988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>
                <a:solidFill>
                  <a:schemeClr val="tx1"/>
                </a:solidFill>
              </a:rPr>
              <a:t>La puberté devient invisible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496B38B-3FEB-0C6F-67B2-76211DE25A3C}"/>
              </a:ext>
            </a:extLst>
          </p:cNvPr>
          <p:cNvGrpSpPr/>
          <p:nvPr/>
        </p:nvGrpSpPr>
        <p:grpSpPr>
          <a:xfrm>
            <a:off x="156460" y="3614183"/>
            <a:ext cx="1831447" cy="1054977"/>
            <a:chOff x="5336863" y="3392165"/>
            <a:chExt cx="1887789" cy="10988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6922BE-F0EC-5783-7526-B1BE52372D88}"/>
                </a:ext>
              </a:extLst>
            </p:cNvPr>
            <p:cNvSpPr/>
            <p:nvPr/>
          </p:nvSpPr>
          <p:spPr>
            <a:xfrm>
              <a:off x="5393205" y="3392165"/>
              <a:ext cx="1831447" cy="10988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68D8A4F-B7EF-49BE-C78B-FD4957240453}"/>
                </a:ext>
              </a:extLst>
            </p:cNvPr>
            <p:cNvSpPr txBox="1"/>
            <p:nvPr/>
          </p:nvSpPr>
          <p:spPr>
            <a:xfrm>
              <a:off x="5336863" y="3482886"/>
              <a:ext cx="1831447" cy="877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>
                  <a:solidFill>
                    <a:schemeClr val="tx1"/>
                  </a:solidFill>
                </a:rPr>
                <a:t>Risque de stérilité 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6E7045E7-FC99-C80A-26BC-E5A2E3228D0C}"/>
              </a:ext>
            </a:extLst>
          </p:cNvPr>
          <p:cNvSpPr txBox="1"/>
          <p:nvPr/>
        </p:nvSpPr>
        <p:spPr>
          <a:xfrm>
            <a:off x="9685286" y="4491539"/>
            <a:ext cx="1729324" cy="12596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>
                <a:solidFill>
                  <a:schemeClr val="tx1"/>
                </a:solidFill>
              </a:rPr>
              <a:t>Sensations inhabituelles : douleurs, fatigue extrême, mucites…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794338E-5B90-58A0-2F61-D89D7D6DE839}"/>
              </a:ext>
            </a:extLst>
          </p:cNvPr>
          <p:cNvSpPr txBox="1"/>
          <p:nvPr/>
        </p:nvSpPr>
        <p:spPr>
          <a:xfrm>
            <a:off x="7595276" y="4817118"/>
            <a:ext cx="1831447" cy="15465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kern="1200" dirty="0">
                <a:solidFill>
                  <a:schemeClr val="tx1"/>
                </a:solidFill>
              </a:rPr>
              <a:t>Altération de son apparence et de sa sexualité Amaigrissement </a:t>
            </a:r>
            <a:r>
              <a:rPr lang="fr-FR" sz="1200" dirty="0">
                <a:solidFill>
                  <a:schemeClr val="tx1"/>
                </a:solidFill>
              </a:rPr>
              <a:t>/</a:t>
            </a:r>
            <a:r>
              <a:rPr lang="fr-FR" sz="1200" kern="1200" dirty="0">
                <a:solidFill>
                  <a:schemeClr val="tx1"/>
                </a:solidFill>
              </a:rPr>
              <a:t>prise de poids - alopécie – séquelles physiques…</a:t>
            </a:r>
            <a:endParaRPr lang="en-US" sz="1200" kern="1200" dirty="0">
              <a:solidFill>
                <a:schemeClr val="tx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F595D7D-3AD0-17DE-1716-785D0B0127EB}"/>
              </a:ext>
            </a:extLst>
          </p:cNvPr>
          <p:cNvGrpSpPr/>
          <p:nvPr/>
        </p:nvGrpSpPr>
        <p:grpSpPr>
          <a:xfrm>
            <a:off x="4703669" y="5358413"/>
            <a:ext cx="1831447" cy="1098868"/>
            <a:chOff x="8366689" y="1984099"/>
            <a:chExt cx="1831447" cy="10988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91F05A0-A31C-C568-5688-EB3344224A70}"/>
                </a:ext>
              </a:extLst>
            </p:cNvPr>
            <p:cNvSpPr/>
            <p:nvPr/>
          </p:nvSpPr>
          <p:spPr>
            <a:xfrm>
              <a:off x="8366689" y="1984099"/>
              <a:ext cx="1831447" cy="109886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DDB88FA-96CE-4341-F870-822EF291FF21}"/>
                </a:ext>
              </a:extLst>
            </p:cNvPr>
            <p:cNvSpPr txBox="1"/>
            <p:nvPr/>
          </p:nvSpPr>
          <p:spPr>
            <a:xfrm>
              <a:off x="8366689" y="1984099"/>
              <a:ext cx="1831447" cy="1098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>
                  <a:solidFill>
                    <a:schemeClr val="tx1"/>
                  </a:solidFill>
                </a:rPr>
                <a:t>Confrontation à sa propre mort</a:t>
              </a:r>
              <a:endParaRPr lang="en-US" sz="14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E7657C3-F37D-E928-5D09-C668BB134FA2}"/>
              </a:ext>
            </a:extLst>
          </p:cNvPr>
          <p:cNvGrpSpPr/>
          <p:nvPr/>
        </p:nvGrpSpPr>
        <p:grpSpPr>
          <a:xfrm>
            <a:off x="1191396" y="2844478"/>
            <a:ext cx="2029314" cy="947325"/>
            <a:chOff x="4308097" y="1984099"/>
            <a:chExt cx="1860854" cy="11497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DE68A1-17FA-45B1-1742-743FE1477377}"/>
                </a:ext>
              </a:extLst>
            </p:cNvPr>
            <p:cNvSpPr/>
            <p:nvPr/>
          </p:nvSpPr>
          <p:spPr>
            <a:xfrm>
              <a:off x="4337504" y="1984099"/>
              <a:ext cx="1831447" cy="10988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48F6513-482A-ADDA-58AF-52C4B5F537B3}"/>
                </a:ext>
              </a:extLst>
            </p:cNvPr>
            <p:cNvSpPr txBox="1"/>
            <p:nvPr/>
          </p:nvSpPr>
          <p:spPr>
            <a:xfrm>
              <a:off x="4308097" y="2034952"/>
              <a:ext cx="1831447" cy="10988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fr-FR"/>
              </a:defPPr>
              <a:lvl1pPr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400">
                  <a:solidFill>
                    <a:schemeClr val="tx1"/>
                  </a:solidFill>
                </a:defRPr>
              </a:lvl1pPr>
            </a:lstStyle>
            <a:p>
              <a:r>
                <a:rPr lang="fr-FR"/>
                <a:t>Culpabilité vis-à-vis des parents 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4BA84729-EA9B-98CB-0E92-68EE40657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1721238"/>
            <a:ext cx="998129" cy="9720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D20B95-5AEB-0588-C670-68568233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035" y="23283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post-cancer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30E6B-D1FA-BE7D-E168-84AC014E8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663" y="2057979"/>
            <a:ext cx="4934479" cy="4399644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Expérience de maturation avec développement de la résilience.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Découverte centres d’intérêts nouveaux, nouveau départ qui est vécu.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Plus grande ouverture aux autres et à la solidarité, augmente l’empathie compassionnelle envers autrui.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F5DE9E-E7D0-34E2-B312-BE21614A5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8235" y="1911993"/>
            <a:ext cx="4934479" cy="4399644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Fragilité, état limite qui perdure avec une position de victime.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Enfermement dans le souvenir de l’expérience du cancer : seule identité.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Crainte de la récidive – colère – sentiment d’injustice.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5966CB-CCBD-6D66-DB71-45A10B0F7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31" y="1721238"/>
            <a:ext cx="1053703" cy="10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431A5-77EE-5BA7-3F29-2A7F84D5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46" y="391886"/>
            <a:ext cx="9050695" cy="765110"/>
          </a:xfrm>
        </p:spPr>
        <p:txBody>
          <a:bodyPr>
            <a:normAutofit/>
          </a:bodyPr>
          <a:lstStyle/>
          <a:p>
            <a:pPr algn="ctr"/>
            <a:r>
              <a:rPr lang="fr-FR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des parents ou des aidants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A41DF1-3C65-74A3-B63D-4BE40682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23" y="1827244"/>
            <a:ext cx="10450318" cy="44989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Période de déstabilisation difficile pour les parents et les aidants notamment les conjoint(e)s pour les jeunes adultes. </a:t>
            </a:r>
          </a:p>
          <a:p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Fragilisation des compétences parentales avec un besoin de guidance parfois auprès des équipes soignantes.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Préoccupations des parents : difficulté conjugale, professionnelle, gestion de la fratrie, vieillissement de leurs propres parents ou dans le deuil de ceux-ci.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FR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Pour aider les AJA il faut s’intéresser aux parents et/ou aidants.</a:t>
            </a:r>
          </a:p>
        </p:txBody>
      </p:sp>
    </p:spTree>
    <p:extLst>
      <p:ext uri="{BB962C8B-B14F-4D97-AF65-F5344CB8AC3E}">
        <p14:creationId xmlns:p14="http://schemas.microsoft.com/office/powerpoint/2010/main" val="1028045744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6148</TotalTime>
  <Words>1860</Words>
  <Application>Microsoft Office PowerPoint</Application>
  <PresentationFormat>Grand écran</PresentationFormat>
  <Paragraphs>236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Bradley Hand ITC</vt:lpstr>
      <vt:lpstr>Calibri</vt:lpstr>
      <vt:lpstr>Century Gothic</vt:lpstr>
      <vt:lpstr>Verdana</vt:lpstr>
      <vt:lpstr>Wingdings</vt:lpstr>
      <vt:lpstr>Wingdings 3</vt:lpstr>
      <vt:lpstr>Secteur</vt:lpstr>
      <vt:lpstr>Formation regionale de cancerologie </vt:lpstr>
      <vt:lpstr>Quelques chiffres </vt:lpstr>
      <vt:lpstr>Répondre aux besoins</vt:lpstr>
      <vt:lpstr>Présentation PowerPoint</vt:lpstr>
      <vt:lpstr>Présentation PowerPoint</vt:lpstr>
      <vt:lpstr>Présentation PowerPoint</vt:lpstr>
      <vt:lpstr>Présentation PowerPoint</vt:lpstr>
      <vt:lpstr>Impact post-cancer</vt:lpstr>
      <vt:lpstr>Importance des parents ou des aidants</vt:lpstr>
      <vt:lpstr>Le réseau AJA : Une équipe MOBILE pluridisciplinaire</vt:lpstr>
      <vt:lpstr>Présentation PowerPoint</vt:lpstr>
      <vt:lpstr>NOS OUTILS DE COMMUNICATION</vt:lpstr>
      <vt:lpstr>LES SOINS ONCOLOGIQUES DE SUPPORT</vt:lpstr>
      <vt:lpstr>Nos missions globales</vt:lpstr>
      <vt:lpstr>Les besoins des AJA en BFC</vt:lpstr>
      <vt:lpstr>Cas concret : T. 23 ANS</vt:lpstr>
      <vt:lpstr>Présentation PowerPoint</vt:lpstr>
      <vt:lpstr>CAS CONCRET : T. 23 ANS </vt:lpstr>
      <vt:lpstr>Présentation PowerPoint</vt:lpstr>
      <vt:lpstr> 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avec les associations</dc:title>
  <dc:creator>Mathilde GURY</dc:creator>
  <cp:lastModifiedBy>Laura ROY</cp:lastModifiedBy>
  <cp:revision>2</cp:revision>
  <dcterms:created xsi:type="dcterms:W3CDTF">2023-01-30T10:29:56Z</dcterms:created>
  <dcterms:modified xsi:type="dcterms:W3CDTF">2023-12-04T17:57:53Z</dcterms:modified>
</cp:coreProperties>
</file>